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8" r:id="rId2"/>
    <p:sldId id="261" r:id="rId3"/>
    <p:sldId id="259" r:id="rId4"/>
    <p:sldId id="262" r:id="rId5"/>
    <p:sldId id="270" r:id="rId6"/>
    <p:sldId id="271" r:id="rId7"/>
    <p:sldId id="276" r:id="rId8"/>
    <p:sldId id="272" r:id="rId9"/>
    <p:sldId id="273" r:id="rId10"/>
    <p:sldId id="275" r:id="rId11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3" pos="6240" userDrawn="1">
          <p15:clr>
            <a:srgbClr val="A4A3A4"/>
          </p15:clr>
        </p15:guide>
        <p15:guide id="4" userDrawn="1">
          <p15:clr>
            <a:srgbClr val="A4A3A4"/>
          </p15:clr>
        </p15:guide>
        <p15:guide id="5" orient="horz" pos="799" userDrawn="1">
          <p15:clr>
            <a:srgbClr val="A4A3A4"/>
          </p15:clr>
        </p15:guide>
        <p15:guide id="6" orient="horz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3648"/>
    <a:srgbClr val="BA3A45"/>
    <a:srgbClr val="EDAD9A"/>
    <a:srgbClr val="B63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58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-1674" y="-108"/>
      </p:cViewPr>
      <p:guideLst>
        <p:guide orient="horz" pos="2279"/>
        <p:guide orient="horz" pos="902"/>
        <p:guide orient="horz" pos="4320"/>
        <p:guide pos="3133"/>
        <p:guide pos="6240"/>
        <p:guide/>
        <p:guide pos="3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FAF22-4FAC-4353-8C92-5B896870C852}" type="datetimeFigureOut">
              <a:rPr lang="ko-KR" altLang="en-US" smtClean="0"/>
              <a:pPr/>
              <a:t>2019-10-21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2E6EB-28BA-4933-8B1B-3F094007989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3485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25E0-1CB2-42FF-BCF9-70186823329E}" type="datetime1">
              <a:rPr lang="ko-KR" altLang="en-US" smtClean="0"/>
              <a:pPr/>
              <a:t>2019-10-21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5B39-095E-4C13-A206-37632DAE028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0205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E89C8-5664-49E4-90D8-7C3BA41FA736}" type="datetime1">
              <a:rPr lang="ko-KR" altLang="en-US" smtClean="0"/>
              <a:pPr/>
              <a:t>2019-10-21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5B39-095E-4C13-A206-37632DAE028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481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349D-01F5-4A39-9A6D-F750415C65C3}" type="datetime1">
              <a:rPr lang="ko-KR" altLang="en-US" smtClean="0"/>
              <a:pPr/>
              <a:t>2019-10-21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5B39-095E-4C13-A206-37632DAE028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4878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B1B84-42BF-4487-BC4A-B21A05A48565}" type="datetime1">
              <a:rPr lang="ko-KR" altLang="en-US" smtClean="0"/>
              <a:pPr/>
              <a:t>2019-10-21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5B39-095E-4C13-A206-37632DAE028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1478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1D4-6303-40A1-B96E-92E0AEE5573E}" type="datetime1">
              <a:rPr lang="ko-KR" altLang="en-US" smtClean="0"/>
              <a:pPr/>
              <a:t>2019-10-21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5B39-095E-4C13-A206-37632DAE028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0447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6AC5-5FA5-4AF0-9611-4BB544A24B41}" type="datetime1">
              <a:rPr lang="ko-KR" altLang="en-US" smtClean="0"/>
              <a:pPr/>
              <a:t>2019-10-21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5B39-095E-4C13-A206-37632DAE028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1449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0566E-A8CE-464D-BBB2-D770EE4A0556}" type="datetime1">
              <a:rPr lang="ko-KR" altLang="en-US" smtClean="0"/>
              <a:pPr/>
              <a:t>2019-10-21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5B39-095E-4C13-A206-37632DAE028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0029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5585-5D69-4C87-BEEE-4AFC1F1602BE}" type="datetime1">
              <a:rPr lang="ko-KR" altLang="en-US" smtClean="0"/>
              <a:pPr/>
              <a:t>2019-10-21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5B39-095E-4C13-A206-37632DAE028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1825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931A-E8E7-4318-9D31-79A25D218CEC}" type="datetime1">
              <a:rPr lang="ko-KR" altLang="en-US" smtClean="0"/>
              <a:pPr/>
              <a:t>2019-10-21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5B39-095E-4C13-A206-37632DAE028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2818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B429-AE8E-4AD7-AD47-F7BDE3CFE2C9}" type="datetime1">
              <a:rPr lang="ko-KR" altLang="en-US" smtClean="0"/>
              <a:pPr/>
              <a:t>2019-10-21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5B39-095E-4C13-A206-37632DAE028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977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C4DB-5E09-4F29-85A6-01EA241E50A5}" type="datetime1">
              <a:rPr lang="ko-KR" altLang="en-US" smtClean="0"/>
              <a:pPr/>
              <a:t>2019-10-21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5B39-095E-4C13-A206-37632DAE028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883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3F96-D09B-44E7-A105-96ACC1722C55}" type="datetime1">
              <a:rPr lang="ko-KR" altLang="en-US" smtClean="0"/>
              <a:pPr/>
              <a:t>2019-10-21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5B39-095E-4C13-A206-37632DAE028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2815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80C5-A70F-4BE0-9810-08A646C9F661}" type="datetime1">
              <a:rPr lang="ko-KR" altLang="en-US" smtClean="0"/>
              <a:pPr/>
              <a:t>2019-10-21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5B39-095E-4C13-A206-37632DAE028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731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" y="0"/>
            <a:ext cx="9903081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4DCFB-1200-4686-A01C-56E368EDF3E1}" type="datetime1">
              <a:rPr lang="ko-KR" altLang="en-US" smtClean="0"/>
              <a:pPr/>
              <a:t>2019-10-21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5B39-095E-4C13-A206-37632DAE028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6649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" y="0"/>
            <a:ext cx="9904377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970E-FCBF-4A15-B603-0796003F0617}" type="datetime1">
              <a:rPr lang="ko-KR" altLang="en-US" smtClean="0"/>
              <a:pPr/>
              <a:t>2019-10-21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5B39-095E-4C13-A206-37632DAE028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7112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4244-41EB-4306-9DE1-81C23259E984}" type="datetime1">
              <a:rPr lang="ko-KR" altLang="en-US" smtClean="0"/>
              <a:pPr/>
              <a:t>2019-10-21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5B39-095E-4C13-A206-37632DAE028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158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939B1-8B3E-4FA0-81F9-9D1B1F5C9853}" type="datetime1">
              <a:rPr lang="ko-KR" altLang="en-US" smtClean="0"/>
              <a:pPr/>
              <a:t>2019-10-21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4463" y="643328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a드림고딕2" panose="02020600000000000000" pitchFamily="18" charset="-127"/>
                <a:ea typeface="a드림고딕2" panose="02020600000000000000" pitchFamily="18" charset="-127"/>
              </a:defRPr>
            </a:lvl1pPr>
          </a:lstStyle>
          <a:p>
            <a:fld id="{E0995B39-095E-4C13-A206-37632DAE028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143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68" r:id="rId13"/>
    <p:sldLayoutId id="2147483669" r:id="rId14"/>
    <p:sldLayoutId id="2147483670" r:id="rId15"/>
    <p:sldLayoutId id="2147483671" r:id="rId16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8455" y="1543675"/>
            <a:ext cx="8092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solidFill>
                  <a:srgbClr val="FF1C00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2019 </a:t>
            </a:r>
            <a:r>
              <a:rPr lang="ko-KR" altLang="en-US" sz="3600" dirty="0" smtClean="0">
                <a:solidFill>
                  <a:srgbClr val="FF1C00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전통스포츠 페스티벌 </a:t>
            </a:r>
            <a:r>
              <a:rPr lang="ko-KR" altLang="en-US" sz="2000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프로그램 운영계획</a:t>
            </a:r>
            <a:endParaRPr lang="ko-KR" altLang="en-US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1606" y="2250630"/>
            <a:ext cx="7459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일 자</a:t>
            </a:r>
            <a:r>
              <a:rPr lang="en-US" altLang="ko-KR" sz="1400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: 2019.10.24(</a:t>
            </a:r>
            <a:r>
              <a:rPr lang="ko-KR" altLang="en-US" sz="1400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목</a:t>
            </a:r>
            <a:r>
              <a:rPr lang="en-US" altLang="ko-KR" sz="1400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)</a:t>
            </a:r>
            <a:r>
              <a:rPr lang="ko-KR" altLang="en-US" sz="1400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 </a:t>
            </a:r>
            <a:r>
              <a:rPr lang="en-US" altLang="ko-KR" sz="1400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 </a:t>
            </a:r>
            <a:r>
              <a:rPr lang="ko-KR" altLang="en-US" sz="1400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     장 소</a:t>
            </a:r>
            <a:r>
              <a:rPr lang="en-US" altLang="ko-KR" sz="1400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: </a:t>
            </a:r>
            <a:r>
              <a:rPr lang="ko-KR" altLang="en-US" sz="1400" dirty="0" err="1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서천종합운동장</a:t>
            </a:r>
            <a:endParaRPr lang="ko-KR" altLang="en-US" sz="1400" dirty="0"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2700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그룹 117"/>
          <p:cNvGrpSpPr/>
          <p:nvPr/>
        </p:nvGrpSpPr>
        <p:grpSpPr>
          <a:xfrm>
            <a:off x="3748658" y="1491259"/>
            <a:ext cx="2426833" cy="2357439"/>
            <a:chOff x="814388" y="1357314"/>
            <a:chExt cx="2426833" cy="2357439"/>
          </a:xfrm>
        </p:grpSpPr>
        <p:sp>
          <p:nvSpPr>
            <p:cNvPr id="119" name="모서리가 둥근 직사각형 118"/>
            <p:cNvSpPr/>
            <p:nvPr/>
          </p:nvSpPr>
          <p:spPr>
            <a:xfrm>
              <a:off x="814388" y="1357314"/>
              <a:ext cx="2426833" cy="2357439"/>
            </a:xfrm>
            <a:prstGeom prst="roundRect">
              <a:avLst>
                <a:gd name="adj" fmla="val 3025"/>
              </a:avLst>
            </a:prstGeom>
            <a:solidFill>
              <a:srgbClr val="FFFFFF">
                <a:alpha val="74118"/>
              </a:srgbClr>
            </a:solidFill>
            <a:ln>
              <a:solidFill>
                <a:srgbClr val="B336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dirty="0">
                <a:latin typeface="-윤고딕320" pitchFamily="18" charset="-127"/>
                <a:ea typeface="-윤고딕320" pitchFamily="18" charset="-127"/>
              </a:endParaRPr>
            </a:p>
          </p:txBody>
        </p:sp>
        <p:sp>
          <p:nvSpPr>
            <p:cNvPr id="120" name="직사각형 119"/>
            <p:cNvSpPr/>
            <p:nvPr/>
          </p:nvSpPr>
          <p:spPr>
            <a:xfrm>
              <a:off x="896104" y="1465946"/>
              <a:ext cx="2263400" cy="287338"/>
            </a:xfrm>
            <a:prstGeom prst="rect">
              <a:avLst/>
            </a:prstGeom>
            <a:solidFill>
              <a:srgbClr val="BA3A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>
                <a:latin typeface="-윤고딕320" pitchFamily="18" charset="-127"/>
                <a:ea typeface="-윤고딕320" pitchFamily="18" charset="-127"/>
              </a:endParaRPr>
            </a:p>
          </p:txBody>
        </p:sp>
        <p:sp>
          <p:nvSpPr>
            <p:cNvPr id="121" name="Text Box 86"/>
            <p:cNvSpPr txBox="1">
              <a:spLocks noChangeArrowheads="1"/>
            </p:cNvSpPr>
            <p:nvPr/>
          </p:nvSpPr>
          <p:spPr bwMode="auto">
            <a:xfrm>
              <a:off x="896105" y="1453101"/>
              <a:ext cx="2263400" cy="307777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400" b="1" spc="-100" dirty="0" smtClean="0">
                  <a:solidFill>
                    <a:schemeClr val="bg1"/>
                  </a:solidFill>
                  <a:latin typeface="-윤고딕320" pitchFamily="18" charset="-127"/>
                  <a:ea typeface="-윤고딕320" pitchFamily="18" charset="-127"/>
                  <a:cs typeface="Arial" pitchFamily="34" charset="0"/>
                </a:rPr>
                <a:t>공기놀</a:t>
              </a:r>
              <a:r>
                <a:rPr kumimoji="0" lang="ko-KR" altLang="en-US" sz="1400" b="1" spc="-100" dirty="0">
                  <a:solidFill>
                    <a:schemeClr val="bg1"/>
                  </a:solidFill>
                  <a:latin typeface="-윤고딕320" pitchFamily="18" charset="-127"/>
                  <a:ea typeface="-윤고딕320" pitchFamily="18" charset="-127"/>
                  <a:cs typeface="Arial" pitchFamily="34" charset="0"/>
                </a:rPr>
                <a:t>이</a:t>
              </a:r>
            </a:p>
          </p:txBody>
        </p:sp>
        <p:sp>
          <p:nvSpPr>
            <p:cNvPr id="123" name="Text Box 86"/>
            <p:cNvSpPr txBox="1">
              <a:spLocks noChangeArrowheads="1"/>
            </p:cNvSpPr>
            <p:nvPr/>
          </p:nvSpPr>
          <p:spPr bwMode="auto">
            <a:xfrm>
              <a:off x="821874" y="3340740"/>
              <a:ext cx="2264154" cy="230832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en-US" altLang="ko-KR" sz="900" b="1" spc="-100" dirty="0" smtClean="0">
                  <a:latin typeface="-윤고딕320" pitchFamily="18" charset="-127"/>
                  <a:ea typeface="-윤고딕320" pitchFamily="18" charset="-127"/>
                  <a:cs typeface="Arial" pitchFamily="34" charset="0"/>
                </a:rPr>
                <a:t> </a:t>
              </a:r>
              <a:r>
                <a:rPr kumimoji="0" lang="ko-KR" altLang="en-US" sz="900" b="1" spc="-100" dirty="0" smtClean="0">
                  <a:latin typeface="-윤고딕320" pitchFamily="18" charset="-127"/>
                  <a:ea typeface="-윤고딕320" pitchFamily="18" charset="-127"/>
                  <a:cs typeface="Arial" pitchFamily="34" charset="0"/>
                </a:rPr>
                <a:t>동글동글 </a:t>
              </a:r>
              <a:r>
                <a:rPr kumimoji="0" lang="ko-KR" altLang="en-US" sz="900" b="1" spc="-100" dirty="0" err="1" smtClean="0">
                  <a:latin typeface="-윤고딕320" pitchFamily="18" charset="-127"/>
                  <a:ea typeface="-윤고딕320" pitchFamily="18" charset="-127"/>
                  <a:cs typeface="Arial" pitchFamily="34" charset="0"/>
                </a:rPr>
                <a:t>공기돌</a:t>
              </a:r>
              <a:r>
                <a:rPr kumimoji="0" lang="ko-KR" altLang="en-US" sz="900" b="1" spc="-100" dirty="0" smtClean="0">
                  <a:latin typeface="-윤고딕320" pitchFamily="18" charset="-127"/>
                  <a:ea typeface="-윤고딕320" pitchFamily="18" charset="-127"/>
                  <a:cs typeface="Arial" pitchFamily="34" charset="0"/>
                </a:rPr>
                <a:t> 놀이</a:t>
              </a:r>
              <a:endParaRPr kumimoji="0" lang="en-US" altLang="ko-KR" sz="900" b="1" spc="-100" dirty="0">
                <a:latin typeface="-윤고딕320" pitchFamily="18" charset="-127"/>
                <a:ea typeface="-윤고딕320" pitchFamily="18" charset="-127"/>
                <a:cs typeface="Arial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63449" y="578509"/>
            <a:ext cx="2475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1006718"/>
            <a:r>
              <a:rPr lang="en-US" altLang="ko-KR" sz="1600" spc="-120" dirty="0" err="1" smtClean="0">
                <a:ln w="12700">
                  <a:solidFill>
                    <a:schemeClr val="tx2">
                      <a:lumMod val="50000"/>
                      <a:alpha val="5000"/>
                    </a:schemeClr>
                  </a:solidFill>
                  <a:prstDash val="solid"/>
                </a:ln>
                <a:solidFill>
                  <a:srgbClr val="EA3800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ⅥI</a:t>
            </a:r>
            <a:r>
              <a:rPr lang="en-US" altLang="ko-KR" sz="1600" spc="-120" dirty="0" smtClean="0">
                <a:ln w="12700">
                  <a:solidFill>
                    <a:schemeClr val="tx2">
                      <a:lumMod val="50000"/>
                      <a:alpha val="5000"/>
                    </a:schemeClr>
                  </a:solidFill>
                  <a:prstDash val="solid"/>
                </a:ln>
                <a:solidFill>
                  <a:srgbClr val="EA3800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 .</a:t>
            </a:r>
            <a:r>
              <a:rPr lang="ko-KR" altLang="en-US" sz="1600" spc="-120" dirty="0" smtClean="0">
                <a:ln w="12700">
                  <a:solidFill>
                    <a:schemeClr val="tx2">
                      <a:lumMod val="50000"/>
                      <a:alpha val="5000"/>
                    </a:schemeClr>
                  </a:solidFill>
                  <a:prstDash val="solid"/>
                </a:ln>
                <a:solidFill>
                  <a:srgbClr val="EA3800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전통문화 체험프로그램</a:t>
            </a:r>
            <a:endParaRPr lang="ko-KR" altLang="en-US" sz="1200" spc="-120" dirty="0">
              <a:ln w="12700">
                <a:solidFill>
                  <a:schemeClr val="tx2">
                    <a:lumMod val="50000"/>
                    <a:alpha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449" y="919184"/>
            <a:ext cx="17940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1006718"/>
            <a:r>
              <a:rPr lang="ko-KR" altLang="en-US" sz="1050" spc="-120" dirty="0" smtClean="0">
                <a:ln w="12700">
                  <a:solidFill>
                    <a:schemeClr val="tx2">
                      <a:lumMod val="50000"/>
                      <a:alpha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전통스포츠보급 체험 프로그램</a:t>
            </a:r>
            <a:endParaRPr lang="ko-KR" altLang="en-US" sz="1050" spc="-120" dirty="0">
              <a:ln w="12700">
                <a:solidFill>
                  <a:schemeClr val="tx2">
                    <a:lumMod val="50000"/>
                    <a:alpha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grpSp>
        <p:nvGrpSpPr>
          <p:cNvPr id="112" name="그룹 111"/>
          <p:cNvGrpSpPr/>
          <p:nvPr/>
        </p:nvGrpSpPr>
        <p:grpSpPr>
          <a:xfrm>
            <a:off x="1116464" y="1491259"/>
            <a:ext cx="2426833" cy="2357439"/>
            <a:chOff x="814388" y="1357314"/>
            <a:chExt cx="2426833" cy="2357439"/>
          </a:xfrm>
        </p:grpSpPr>
        <p:sp>
          <p:nvSpPr>
            <p:cNvPr id="113" name="모서리가 둥근 직사각형 112"/>
            <p:cNvSpPr/>
            <p:nvPr/>
          </p:nvSpPr>
          <p:spPr>
            <a:xfrm>
              <a:off x="814388" y="1357314"/>
              <a:ext cx="2426833" cy="2357439"/>
            </a:xfrm>
            <a:prstGeom prst="roundRect">
              <a:avLst>
                <a:gd name="adj" fmla="val 3025"/>
              </a:avLst>
            </a:prstGeom>
            <a:solidFill>
              <a:srgbClr val="FFFFFF">
                <a:alpha val="74118"/>
              </a:srgbClr>
            </a:solidFill>
            <a:ln>
              <a:solidFill>
                <a:srgbClr val="B336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dirty="0">
                <a:latin typeface="-윤고딕320" pitchFamily="18" charset="-127"/>
                <a:ea typeface="-윤고딕320" pitchFamily="18" charset="-127"/>
              </a:endParaRPr>
            </a:p>
          </p:txBody>
        </p:sp>
        <p:sp>
          <p:nvSpPr>
            <p:cNvPr id="114" name="직사각형 113"/>
            <p:cNvSpPr/>
            <p:nvPr/>
          </p:nvSpPr>
          <p:spPr>
            <a:xfrm>
              <a:off x="896104" y="1465946"/>
              <a:ext cx="2263400" cy="287338"/>
            </a:xfrm>
            <a:prstGeom prst="rect">
              <a:avLst/>
            </a:prstGeom>
            <a:solidFill>
              <a:srgbClr val="BA3A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>
                <a:latin typeface="-윤고딕320" pitchFamily="18" charset="-127"/>
                <a:ea typeface="-윤고딕320" pitchFamily="18" charset="-127"/>
              </a:endParaRPr>
            </a:p>
          </p:txBody>
        </p:sp>
        <p:sp>
          <p:nvSpPr>
            <p:cNvPr id="115" name="Text Box 86"/>
            <p:cNvSpPr txBox="1">
              <a:spLocks noChangeArrowheads="1"/>
            </p:cNvSpPr>
            <p:nvPr/>
          </p:nvSpPr>
          <p:spPr bwMode="auto">
            <a:xfrm>
              <a:off x="896105" y="1453101"/>
              <a:ext cx="2263400" cy="307777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400" b="1" spc="-100" dirty="0" smtClean="0">
                  <a:solidFill>
                    <a:schemeClr val="bg1"/>
                  </a:solidFill>
                  <a:latin typeface="-윤고딕320" pitchFamily="18" charset="-127"/>
                  <a:ea typeface="-윤고딕320" pitchFamily="18" charset="-127"/>
                  <a:cs typeface="Arial" pitchFamily="34" charset="0"/>
                </a:rPr>
                <a:t>박 터트리기</a:t>
              </a:r>
              <a:endParaRPr kumimoji="0" lang="ko-KR" altLang="en-US" sz="1400" b="1" spc="-100" dirty="0">
                <a:solidFill>
                  <a:schemeClr val="bg1"/>
                </a:solidFill>
                <a:latin typeface="-윤고딕320" pitchFamily="18" charset="-127"/>
                <a:ea typeface="-윤고딕320" pitchFamily="18" charset="-127"/>
                <a:cs typeface="Arial" pitchFamily="34" charset="0"/>
              </a:endParaRPr>
            </a:p>
          </p:txBody>
        </p:sp>
        <p:sp>
          <p:nvSpPr>
            <p:cNvPr id="117" name="Text Box 86"/>
            <p:cNvSpPr txBox="1">
              <a:spLocks noChangeArrowheads="1"/>
            </p:cNvSpPr>
            <p:nvPr/>
          </p:nvSpPr>
          <p:spPr bwMode="auto">
            <a:xfrm>
              <a:off x="821874" y="3340740"/>
              <a:ext cx="2264154" cy="230832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ko-KR" altLang="en-US" sz="900" b="1" spc="-100" dirty="0" err="1" smtClean="0">
                  <a:latin typeface="-윤고딕320" pitchFamily="18" charset="-127"/>
                  <a:ea typeface="-윤고딕320" pitchFamily="18" charset="-127"/>
                  <a:cs typeface="Arial" pitchFamily="34" charset="0"/>
                </a:rPr>
                <a:t>오재미를</a:t>
              </a:r>
              <a:r>
                <a:rPr kumimoji="0" lang="ko-KR" altLang="en-US" sz="900" b="1" spc="-100" dirty="0" smtClean="0">
                  <a:latin typeface="-윤고딕320" pitchFamily="18" charset="-127"/>
                  <a:ea typeface="-윤고딕320" pitchFamily="18" charset="-127"/>
                  <a:cs typeface="Arial" pitchFamily="34" charset="0"/>
                </a:rPr>
                <a:t> 통한  대형 </a:t>
              </a:r>
              <a:r>
                <a:rPr kumimoji="0" lang="ko-KR" altLang="en-US" sz="900" b="1" spc="-100" dirty="0" err="1" smtClean="0">
                  <a:latin typeface="-윤고딕320" pitchFamily="18" charset="-127"/>
                  <a:ea typeface="-윤고딕320" pitchFamily="18" charset="-127"/>
                  <a:cs typeface="Arial" pitchFamily="34" charset="0"/>
                </a:rPr>
                <a:t>박터트리기</a:t>
              </a:r>
              <a:endParaRPr kumimoji="0" lang="en-US" altLang="ko-KR" sz="900" b="1" spc="-100" dirty="0">
                <a:latin typeface="-윤고딕320" pitchFamily="18" charset="-127"/>
                <a:ea typeface="-윤고딕320" pitchFamily="18" charset="-127"/>
                <a:cs typeface="Arial" pitchFamily="34" charset="0"/>
              </a:endParaRPr>
            </a:p>
          </p:txBody>
        </p:sp>
      </p:grpSp>
      <p:grpSp>
        <p:nvGrpSpPr>
          <p:cNvPr id="124" name="그룹 123"/>
          <p:cNvGrpSpPr/>
          <p:nvPr/>
        </p:nvGrpSpPr>
        <p:grpSpPr>
          <a:xfrm>
            <a:off x="6380851" y="1491259"/>
            <a:ext cx="2426833" cy="2357439"/>
            <a:chOff x="814388" y="1357314"/>
            <a:chExt cx="2426833" cy="2357439"/>
          </a:xfrm>
        </p:grpSpPr>
        <p:sp>
          <p:nvSpPr>
            <p:cNvPr id="125" name="모서리가 둥근 직사각형 124"/>
            <p:cNvSpPr/>
            <p:nvPr/>
          </p:nvSpPr>
          <p:spPr>
            <a:xfrm>
              <a:off x="814388" y="1357314"/>
              <a:ext cx="2426833" cy="2357439"/>
            </a:xfrm>
            <a:prstGeom prst="roundRect">
              <a:avLst>
                <a:gd name="adj" fmla="val 3025"/>
              </a:avLst>
            </a:prstGeom>
            <a:solidFill>
              <a:srgbClr val="FFFFFF">
                <a:alpha val="74118"/>
              </a:srgbClr>
            </a:solidFill>
            <a:ln>
              <a:solidFill>
                <a:srgbClr val="B336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dirty="0">
                <a:latin typeface="-윤고딕320" pitchFamily="18" charset="-127"/>
                <a:ea typeface="-윤고딕320" pitchFamily="18" charset="-127"/>
              </a:endParaRPr>
            </a:p>
          </p:txBody>
        </p:sp>
        <p:sp>
          <p:nvSpPr>
            <p:cNvPr id="126" name="직사각형 125"/>
            <p:cNvSpPr/>
            <p:nvPr/>
          </p:nvSpPr>
          <p:spPr>
            <a:xfrm>
              <a:off x="896104" y="1465946"/>
              <a:ext cx="2263400" cy="287338"/>
            </a:xfrm>
            <a:prstGeom prst="rect">
              <a:avLst/>
            </a:prstGeom>
            <a:solidFill>
              <a:srgbClr val="BA3A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>
                <a:latin typeface="-윤고딕320" pitchFamily="18" charset="-127"/>
                <a:ea typeface="-윤고딕320" pitchFamily="18" charset="-127"/>
              </a:endParaRPr>
            </a:p>
          </p:txBody>
        </p:sp>
        <p:sp>
          <p:nvSpPr>
            <p:cNvPr id="127" name="Text Box 86"/>
            <p:cNvSpPr txBox="1">
              <a:spLocks noChangeArrowheads="1"/>
            </p:cNvSpPr>
            <p:nvPr/>
          </p:nvSpPr>
          <p:spPr bwMode="auto">
            <a:xfrm>
              <a:off x="881430" y="1465946"/>
              <a:ext cx="2263400" cy="307777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400" b="1" spc="-100" dirty="0" smtClean="0">
                  <a:solidFill>
                    <a:schemeClr val="bg1"/>
                  </a:solidFill>
                  <a:latin typeface="-윤고딕320" pitchFamily="18" charset="-127"/>
                  <a:ea typeface="-윤고딕320" pitchFamily="18" charset="-127"/>
                  <a:cs typeface="Arial" pitchFamily="34" charset="0"/>
                </a:rPr>
                <a:t>연날리기</a:t>
              </a:r>
              <a:endParaRPr kumimoji="0" lang="ko-KR" altLang="en-US" sz="1400" b="1" spc="-100" dirty="0">
                <a:solidFill>
                  <a:schemeClr val="bg1"/>
                </a:solidFill>
                <a:latin typeface="-윤고딕320" pitchFamily="18" charset="-127"/>
                <a:ea typeface="-윤고딕320" pitchFamily="18" charset="-127"/>
                <a:cs typeface="Arial" pitchFamily="34" charset="0"/>
              </a:endParaRPr>
            </a:p>
          </p:txBody>
        </p:sp>
        <p:sp>
          <p:nvSpPr>
            <p:cNvPr id="129" name="Text Box 86"/>
            <p:cNvSpPr txBox="1">
              <a:spLocks noChangeArrowheads="1"/>
            </p:cNvSpPr>
            <p:nvPr/>
          </p:nvSpPr>
          <p:spPr bwMode="auto">
            <a:xfrm>
              <a:off x="821874" y="3340740"/>
              <a:ext cx="2264154" cy="230832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ko-KR" altLang="en-US" sz="900" b="1" spc="-100" dirty="0" smtClean="0">
                  <a:latin typeface="-윤고딕320" pitchFamily="18" charset="-127"/>
                  <a:ea typeface="-윤고딕320" pitchFamily="18" charset="-127"/>
                  <a:cs typeface="Arial" pitchFamily="34" charset="0"/>
                </a:rPr>
                <a:t>내가 만든 연 직접 날려보기</a:t>
              </a:r>
              <a:endParaRPr kumimoji="0" lang="en-US" altLang="ko-KR" sz="900" b="1" spc="-100" dirty="0">
                <a:latin typeface="-윤고딕320" pitchFamily="18" charset="-127"/>
                <a:ea typeface="-윤고딕320" pitchFamily="18" charset="-127"/>
                <a:cs typeface="Arial" pitchFamily="34" charset="0"/>
              </a:endParaRPr>
            </a:p>
          </p:txBody>
        </p:sp>
      </p:grpSp>
      <p:grpSp>
        <p:nvGrpSpPr>
          <p:cNvPr id="130" name="그룹 129"/>
          <p:cNvGrpSpPr/>
          <p:nvPr/>
        </p:nvGrpSpPr>
        <p:grpSpPr>
          <a:xfrm>
            <a:off x="1116464" y="3997695"/>
            <a:ext cx="2426833" cy="2357439"/>
            <a:chOff x="814388" y="1357314"/>
            <a:chExt cx="2426833" cy="2357439"/>
          </a:xfrm>
        </p:grpSpPr>
        <p:sp>
          <p:nvSpPr>
            <p:cNvPr id="131" name="모서리가 둥근 직사각형 130"/>
            <p:cNvSpPr/>
            <p:nvPr/>
          </p:nvSpPr>
          <p:spPr>
            <a:xfrm>
              <a:off x="814388" y="1357314"/>
              <a:ext cx="2426833" cy="2357439"/>
            </a:xfrm>
            <a:prstGeom prst="roundRect">
              <a:avLst>
                <a:gd name="adj" fmla="val 3025"/>
              </a:avLst>
            </a:prstGeom>
            <a:solidFill>
              <a:srgbClr val="FFFFFF">
                <a:alpha val="74118"/>
              </a:srgbClr>
            </a:solidFill>
            <a:ln>
              <a:solidFill>
                <a:srgbClr val="B336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dirty="0">
                <a:latin typeface="-윤고딕320" pitchFamily="18" charset="-127"/>
                <a:ea typeface="-윤고딕320" pitchFamily="18" charset="-127"/>
              </a:endParaRPr>
            </a:p>
          </p:txBody>
        </p:sp>
        <p:sp>
          <p:nvSpPr>
            <p:cNvPr id="132" name="직사각형 131"/>
            <p:cNvSpPr/>
            <p:nvPr/>
          </p:nvSpPr>
          <p:spPr>
            <a:xfrm>
              <a:off x="896104" y="1465946"/>
              <a:ext cx="2263400" cy="287338"/>
            </a:xfrm>
            <a:prstGeom prst="rect">
              <a:avLst/>
            </a:prstGeom>
            <a:solidFill>
              <a:srgbClr val="BA3A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>
                <a:latin typeface="-윤고딕320" pitchFamily="18" charset="-127"/>
                <a:ea typeface="-윤고딕320" pitchFamily="18" charset="-127"/>
              </a:endParaRPr>
            </a:p>
          </p:txBody>
        </p:sp>
        <p:sp>
          <p:nvSpPr>
            <p:cNvPr id="133" name="Text Box 86"/>
            <p:cNvSpPr txBox="1">
              <a:spLocks noChangeArrowheads="1"/>
            </p:cNvSpPr>
            <p:nvPr/>
          </p:nvSpPr>
          <p:spPr bwMode="auto">
            <a:xfrm>
              <a:off x="896105" y="1453101"/>
              <a:ext cx="2263400" cy="307777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400" b="1" spc="-100" dirty="0" smtClean="0">
                  <a:solidFill>
                    <a:schemeClr val="bg1"/>
                  </a:solidFill>
                  <a:latin typeface="-윤고딕320" pitchFamily="18" charset="-127"/>
                  <a:ea typeface="-윤고딕320" pitchFamily="18" charset="-127"/>
                  <a:cs typeface="Arial" pitchFamily="34" charset="0"/>
                </a:rPr>
                <a:t>비석치기</a:t>
              </a:r>
              <a:endParaRPr kumimoji="0" lang="ko-KR" altLang="en-US" sz="1400" b="1" spc="-100" dirty="0">
                <a:solidFill>
                  <a:schemeClr val="bg1"/>
                </a:solidFill>
                <a:latin typeface="-윤고딕320" pitchFamily="18" charset="-127"/>
                <a:ea typeface="-윤고딕320" pitchFamily="18" charset="-127"/>
                <a:cs typeface="Arial" pitchFamily="34" charset="0"/>
              </a:endParaRPr>
            </a:p>
          </p:txBody>
        </p:sp>
        <p:pic>
          <p:nvPicPr>
            <p:cNvPr id="134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83" r="6983"/>
            <a:stretch/>
          </p:blipFill>
          <p:spPr bwMode="auto">
            <a:xfrm>
              <a:off x="912355" y="1840503"/>
              <a:ext cx="2230898" cy="14585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" name="Text Box 86"/>
            <p:cNvSpPr txBox="1">
              <a:spLocks noChangeArrowheads="1"/>
            </p:cNvSpPr>
            <p:nvPr/>
          </p:nvSpPr>
          <p:spPr bwMode="auto">
            <a:xfrm>
              <a:off x="821874" y="3340740"/>
              <a:ext cx="2264154" cy="230832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ko-KR" altLang="en-US" sz="900" b="1" spc="-100" dirty="0" smtClean="0">
                  <a:latin typeface="-윤고딕320" pitchFamily="18" charset="-127"/>
                  <a:ea typeface="-윤고딕320" pitchFamily="18" charset="-127"/>
                  <a:cs typeface="Arial" pitchFamily="34" charset="0"/>
                </a:rPr>
                <a:t>다양한 방법으로 비석을 넘어뜨려 보세요</a:t>
              </a:r>
              <a:endParaRPr kumimoji="0" lang="en-US" altLang="ko-KR" sz="900" b="1" spc="-100" dirty="0">
                <a:latin typeface="-윤고딕320" pitchFamily="18" charset="-127"/>
                <a:ea typeface="-윤고딕320" pitchFamily="18" charset="-127"/>
                <a:cs typeface="Arial" pitchFamily="34" charset="0"/>
              </a:endParaRPr>
            </a:p>
          </p:txBody>
        </p:sp>
      </p:grpSp>
      <p:grpSp>
        <p:nvGrpSpPr>
          <p:cNvPr id="136" name="그룹 135"/>
          <p:cNvGrpSpPr/>
          <p:nvPr/>
        </p:nvGrpSpPr>
        <p:grpSpPr>
          <a:xfrm>
            <a:off x="3748658" y="3997695"/>
            <a:ext cx="2426833" cy="2357439"/>
            <a:chOff x="814388" y="1357314"/>
            <a:chExt cx="2426833" cy="2357439"/>
          </a:xfrm>
        </p:grpSpPr>
        <p:sp>
          <p:nvSpPr>
            <p:cNvPr id="137" name="모서리가 둥근 직사각형 136"/>
            <p:cNvSpPr/>
            <p:nvPr/>
          </p:nvSpPr>
          <p:spPr>
            <a:xfrm>
              <a:off x="814388" y="1357314"/>
              <a:ext cx="2426833" cy="2357439"/>
            </a:xfrm>
            <a:prstGeom prst="roundRect">
              <a:avLst>
                <a:gd name="adj" fmla="val 3025"/>
              </a:avLst>
            </a:prstGeom>
            <a:solidFill>
              <a:srgbClr val="FFFFFF">
                <a:alpha val="74118"/>
              </a:srgbClr>
            </a:solidFill>
            <a:ln>
              <a:solidFill>
                <a:srgbClr val="B336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dirty="0">
                <a:latin typeface="-윤고딕320" pitchFamily="18" charset="-127"/>
                <a:ea typeface="-윤고딕320" pitchFamily="18" charset="-127"/>
              </a:endParaRPr>
            </a:p>
          </p:txBody>
        </p:sp>
        <p:sp>
          <p:nvSpPr>
            <p:cNvPr id="138" name="직사각형 137"/>
            <p:cNvSpPr/>
            <p:nvPr/>
          </p:nvSpPr>
          <p:spPr>
            <a:xfrm>
              <a:off x="896104" y="1465946"/>
              <a:ext cx="2263400" cy="287338"/>
            </a:xfrm>
            <a:prstGeom prst="rect">
              <a:avLst/>
            </a:prstGeom>
            <a:solidFill>
              <a:srgbClr val="BA3A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>
                <a:latin typeface="-윤고딕320" pitchFamily="18" charset="-127"/>
                <a:ea typeface="-윤고딕320" pitchFamily="18" charset="-127"/>
              </a:endParaRPr>
            </a:p>
          </p:txBody>
        </p:sp>
        <p:sp>
          <p:nvSpPr>
            <p:cNvPr id="139" name="Text Box 86"/>
            <p:cNvSpPr txBox="1">
              <a:spLocks noChangeArrowheads="1"/>
            </p:cNvSpPr>
            <p:nvPr/>
          </p:nvSpPr>
          <p:spPr bwMode="auto">
            <a:xfrm>
              <a:off x="896105" y="1453101"/>
              <a:ext cx="2263400" cy="307777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400" b="1" spc="-100" dirty="0" smtClean="0">
                  <a:solidFill>
                    <a:schemeClr val="bg1"/>
                  </a:solidFill>
                  <a:latin typeface="-윤고딕320" pitchFamily="18" charset="-127"/>
                  <a:ea typeface="-윤고딕320" pitchFamily="18" charset="-127"/>
                  <a:cs typeface="Arial" pitchFamily="34" charset="0"/>
                </a:rPr>
                <a:t>투호</a:t>
              </a:r>
              <a:endParaRPr kumimoji="0" lang="ko-KR" altLang="en-US" sz="1400" b="1" spc="-100" dirty="0">
                <a:solidFill>
                  <a:schemeClr val="bg1"/>
                </a:solidFill>
                <a:latin typeface="-윤고딕320" pitchFamily="18" charset="-127"/>
                <a:ea typeface="-윤고딕320" pitchFamily="18" charset="-127"/>
                <a:cs typeface="Arial" pitchFamily="34" charset="0"/>
              </a:endParaRPr>
            </a:p>
          </p:txBody>
        </p:sp>
        <p:sp>
          <p:nvSpPr>
            <p:cNvPr id="141" name="Text Box 86"/>
            <p:cNvSpPr txBox="1">
              <a:spLocks noChangeArrowheads="1"/>
            </p:cNvSpPr>
            <p:nvPr/>
          </p:nvSpPr>
          <p:spPr bwMode="auto">
            <a:xfrm>
              <a:off x="821874" y="3340740"/>
              <a:ext cx="2264154" cy="230832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ko-KR" altLang="en-US" sz="900" b="1" spc="-100" dirty="0" smtClean="0">
                  <a:latin typeface="-윤고딕320" pitchFamily="18" charset="-127"/>
                  <a:ea typeface="-윤고딕320" pitchFamily="18" charset="-127"/>
                  <a:cs typeface="Arial" pitchFamily="34" charset="0"/>
                </a:rPr>
                <a:t>작은 구멍에 나의 화살을 </a:t>
              </a:r>
              <a:endParaRPr kumimoji="0" lang="en-US" altLang="ko-KR" sz="900" b="1" spc="-100" dirty="0">
                <a:latin typeface="-윤고딕320" pitchFamily="18" charset="-127"/>
                <a:ea typeface="-윤고딕320" pitchFamily="18" charset="-127"/>
                <a:cs typeface="Arial" pitchFamily="34" charset="0"/>
              </a:endParaRPr>
            </a:p>
          </p:txBody>
        </p:sp>
      </p:grpSp>
      <p:grpSp>
        <p:nvGrpSpPr>
          <p:cNvPr id="142" name="그룹 141"/>
          <p:cNvGrpSpPr/>
          <p:nvPr/>
        </p:nvGrpSpPr>
        <p:grpSpPr>
          <a:xfrm>
            <a:off x="6380851" y="3997695"/>
            <a:ext cx="2426833" cy="2357439"/>
            <a:chOff x="814388" y="1357314"/>
            <a:chExt cx="2426833" cy="2357439"/>
          </a:xfrm>
        </p:grpSpPr>
        <p:sp>
          <p:nvSpPr>
            <p:cNvPr id="143" name="모서리가 둥근 직사각형 142"/>
            <p:cNvSpPr/>
            <p:nvPr/>
          </p:nvSpPr>
          <p:spPr>
            <a:xfrm>
              <a:off x="814388" y="1357314"/>
              <a:ext cx="2426833" cy="2357439"/>
            </a:xfrm>
            <a:prstGeom prst="roundRect">
              <a:avLst>
                <a:gd name="adj" fmla="val 3025"/>
              </a:avLst>
            </a:prstGeom>
            <a:solidFill>
              <a:srgbClr val="FFFFFF">
                <a:alpha val="74118"/>
              </a:srgbClr>
            </a:solidFill>
            <a:ln>
              <a:solidFill>
                <a:srgbClr val="B336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dirty="0">
                <a:latin typeface="-윤고딕320" pitchFamily="18" charset="-127"/>
                <a:ea typeface="-윤고딕320" pitchFamily="18" charset="-127"/>
              </a:endParaRPr>
            </a:p>
          </p:txBody>
        </p:sp>
        <p:sp>
          <p:nvSpPr>
            <p:cNvPr id="144" name="직사각형 143"/>
            <p:cNvSpPr/>
            <p:nvPr/>
          </p:nvSpPr>
          <p:spPr>
            <a:xfrm>
              <a:off x="896104" y="1465946"/>
              <a:ext cx="2263400" cy="287338"/>
            </a:xfrm>
            <a:prstGeom prst="rect">
              <a:avLst/>
            </a:prstGeom>
            <a:solidFill>
              <a:srgbClr val="BA3A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>
                <a:latin typeface="-윤고딕320" pitchFamily="18" charset="-127"/>
                <a:ea typeface="-윤고딕320" pitchFamily="18" charset="-127"/>
              </a:endParaRPr>
            </a:p>
          </p:txBody>
        </p:sp>
        <p:sp>
          <p:nvSpPr>
            <p:cNvPr id="145" name="Text Box 86"/>
            <p:cNvSpPr txBox="1">
              <a:spLocks noChangeArrowheads="1"/>
            </p:cNvSpPr>
            <p:nvPr/>
          </p:nvSpPr>
          <p:spPr bwMode="auto">
            <a:xfrm>
              <a:off x="896105" y="1453101"/>
              <a:ext cx="2263400" cy="307777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400" b="1" spc="-100" dirty="0" err="1" smtClean="0">
                  <a:solidFill>
                    <a:schemeClr val="bg1"/>
                  </a:solidFill>
                  <a:latin typeface="-윤고딕320" pitchFamily="18" charset="-127"/>
                  <a:ea typeface="-윤고딕320" pitchFamily="18" charset="-127"/>
                  <a:cs typeface="Arial" pitchFamily="34" charset="0"/>
                </a:rPr>
                <a:t>전통액자만들</a:t>
              </a:r>
              <a:r>
                <a:rPr kumimoji="0" lang="ko-KR" altLang="en-US" sz="1400" b="1" spc="-100" dirty="0" err="1">
                  <a:solidFill>
                    <a:schemeClr val="bg1"/>
                  </a:solidFill>
                  <a:latin typeface="-윤고딕320" pitchFamily="18" charset="-127"/>
                  <a:ea typeface="-윤고딕320" pitchFamily="18" charset="-127"/>
                  <a:cs typeface="Arial" pitchFamily="34" charset="0"/>
                </a:rPr>
                <a:t>기</a:t>
              </a:r>
              <a:endParaRPr kumimoji="0" lang="ko-KR" altLang="en-US" sz="1400" b="1" spc="-100" dirty="0">
                <a:solidFill>
                  <a:schemeClr val="bg1"/>
                </a:solidFill>
                <a:latin typeface="-윤고딕320" pitchFamily="18" charset="-127"/>
                <a:ea typeface="-윤고딕320" pitchFamily="18" charset="-127"/>
                <a:cs typeface="Arial" pitchFamily="34" charset="0"/>
              </a:endParaRPr>
            </a:p>
          </p:txBody>
        </p:sp>
        <p:sp>
          <p:nvSpPr>
            <p:cNvPr id="147" name="Text Box 86"/>
            <p:cNvSpPr txBox="1">
              <a:spLocks noChangeArrowheads="1"/>
            </p:cNvSpPr>
            <p:nvPr/>
          </p:nvSpPr>
          <p:spPr bwMode="auto">
            <a:xfrm>
              <a:off x="821874" y="3340740"/>
              <a:ext cx="2264154" cy="230832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ko-KR" altLang="en-US" sz="900" b="1" spc="-100" dirty="0" smtClean="0">
                  <a:latin typeface="-윤고딕320" pitchFamily="18" charset="-127"/>
                  <a:ea typeface="-윤고딕320" pitchFamily="18" charset="-127"/>
                  <a:cs typeface="Arial" pitchFamily="34" charset="0"/>
                </a:rPr>
                <a:t>직접 꾸민 나만의 액자 부모님께 선물해보기</a:t>
              </a:r>
              <a:endParaRPr kumimoji="0" lang="en-US" altLang="ko-KR" sz="900" b="1" spc="-100" dirty="0">
                <a:latin typeface="-윤고딕320" pitchFamily="18" charset="-127"/>
                <a:ea typeface="-윤고딕320" pitchFamily="18" charset="-127"/>
                <a:cs typeface="Arial" pitchFamily="34" charset="0"/>
              </a:endParaRPr>
            </a:p>
          </p:txBody>
        </p:sp>
      </p:grpSp>
      <p:sp>
        <p:nvSpPr>
          <p:cNvPr id="41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7613732" y="6450218"/>
            <a:ext cx="2228850" cy="365125"/>
          </a:xfrm>
        </p:spPr>
        <p:txBody>
          <a:bodyPr/>
          <a:lstStyle/>
          <a:p>
            <a:fld id="{E0995B39-095E-4C13-A206-37632DAE028F}" type="slidenum">
              <a:rPr lang="ko-KR" altLang="en-US" sz="1050" smtClean="0">
                <a:solidFill>
                  <a:schemeClr val="tx1"/>
                </a:solidFill>
              </a:rPr>
              <a:pPr/>
              <a:t>10</a:t>
            </a:fld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489474088" descr="EMB00002978053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179" y="1958600"/>
            <a:ext cx="2247149" cy="15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1" name="_x489476168" descr="EMB00002978054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241" y="1950641"/>
            <a:ext cx="2230438" cy="15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3" name="_x489474088" descr="EMB00002978054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781" y="4480884"/>
            <a:ext cx="2230438" cy="15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5" name="_x489473448" descr="EMB00002978054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937" y="1958599"/>
            <a:ext cx="2255838" cy="15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7" name="_x489477528" descr="EMB00002978054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241" y="4480884"/>
            <a:ext cx="2248727" cy="15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97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066"/>
            <a:ext cx="9906002" cy="6880134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0" y="-11066"/>
            <a:ext cx="9906000" cy="6869066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35014" y="3174029"/>
            <a:ext cx="7670499" cy="58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060" tIns="45532" rIns="91060" bIns="45532" anchor="ctr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3200" spc="50" dirty="0" smtClean="0">
                <a:ln w="11430"/>
                <a:solidFill>
                  <a:schemeClr val="accent4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『</a:t>
            </a:r>
            <a:r>
              <a:rPr lang="en-US" altLang="ko-KR" sz="3200" spc="50" dirty="0">
                <a:ln w="11430"/>
                <a:solidFill>
                  <a:srgbClr val="FF0000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 </a:t>
            </a:r>
            <a:r>
              <a:rPr lang="en-US" altLang="ko-KR" sz="3200" spc="50" dirty="0" smtClean="0">
                <a:ln w="11430"/>
                <a:solidFill>
                  <a:srgbClr val="FF0000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2019 </a:t>
            </a:r>
            <a:r>
              <a:rPr lang="ko-KR" altLang="en-US" sz="3200" spc="50" dirty="0" smtClean="0">
                <a:ln w="11430"/>
                <a:solidFill>
                  <a:schemeClr val="accent4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전통스포츠 페스티벌 운영</a:t>
            </a:r>
            <a:r>
              <a:rPr lang="en-US" altLang="ko-KR" sz="3200" spc="50" dirty="0" smtClean="0">
                <a:ln w="11430"/>
                <a:solidFill>
                  <a:schemeClr val="accent4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』</a:t>
            </a:r>
            <a:endParaRPr lang="ko-KR" altLang="ko-KR" sz="3200" spc="50" dirty="0">
              <a:ln w="11430"/>
              <a:solidFill>
                <a:schemeClr val="accent4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8545" y="3954298"/>
            <a:ext cx="5258342" cy="1753947"/>
          </a:xfrm>
          <a:prstGeom prst="rect">
            <a:avLst/>
          </a:prstGeom>
          <a:noFill/>
        </p:spPr>
        <p:txBody>
          <a:bodyPr wrap="square" lIns="91060" tIns="45532" rIns="91060" bIns="45532" rtlCol="0" anchor="ctr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2019 </a:t>
            </a:r>
            <a:r>
              <a:rPr lang="ko-KR" altLang="en-US" dirty="0" smtClean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스포츠보급 페스티벌 프로그램을 통해</a:t>
            </a:r>
            <a:r>
              <a:rPr lang="en-US" altLang="ko-KR" dirty="0" smtClean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,</a:t>
            </a:r>
          </a:p>
          <a:p>
            <a:r>
              <a:rPr lang="ko-KR" altLang="en-US" dirty="0" smtClean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서천군 유아</a:t>
            </a:r>
            <a:r>
              <a:rPr lang="en-US" altLang="ko-KR" dirty="0" smtClean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초등학생들에게</a:t>
            </a:r>
            <a:endParaRPr lang="en-US" altLang="ko-KR" dirty="0" smtClean="0">
              <a:solidFill>
                <a:schemeClr val="bg1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전통스포츠 체험활동의 기회를 제공하고</a:t>
            </a:r>
            <a:endParaRPr lang="en-US" altLang="ko-KR" dirty="0" smtClean="0">
              <a:solidFill>
                <a:schemeClr val="bg1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잊혀져 가는 우리의 문화를 되새기며</a:t>
            </a:r>
            <a:r>
              <a:rPr lang="en-US" altLang="ko-KR" dirty="0" smtClean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,</a:t>
            </a:r>
          </a:p>
          <a:p>
            <a:r>
              <a:rPr lang="ko-KR" altLang="en-US" dirty="0" smtClean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즐거운 여가생활과 공동체 의식을 함양하여</a:t>
            </a:r>
            <a:endParaRPr lang="en-US" altLang="ko-KR" dirty="0" smtClean="0">
              <a:solidFill>
                <a:schemeClr val="bg1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폭 넒은 </a:t>
            </a:r>
            <a:r>
              <a:rPr lang="ko-KR" altLang="en-US" dirty="0" smtClean="0">
                <a:solidFill>
                  <a:srgbClr val="FFFF00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교육과 체험의 기회를 제공</a:t>
            </a:r>
            <a:r>
              <a:rPr lang="ko-KR" altLang="en-US" dirty="0" smtClean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합니다</a:t>
            </a:r>
            <a:r>
              <a:rPr lang="en-US" altLang="ko-KR" dirty="0" smtClean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.</a:t>
            </a:r>
          </a:p>
        </p:txBody>
      </p:sp>
      <p:cxnSp>
        <p:nvCxnSpPr>
          <p:cNvPr id="8" name="직선 연결선 7"/>
          <p:cNvCxnSpPr/>
          <p:nvPr/>
        </p:nvCxnSpPr>
        <p:spPr>
          <a:xfrm>
            <a:off x="932471" y="3944326"/>
            <a:ext cx="5038168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934707" y="5708245"/>
            <a:ext cx="5098413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1"/>
          <p:cNvGrpSpPr/>
          <p:nvPr/>
        </p:nvGrpSpPr>
        <p:grpSpPr>
          <a:xfrm>
            <a:off x="268867" y="229226"/>
            <a:ext cx="2556790" cy="612875"/>
            <a:chOff x="268867" y="229226"/>
            <a:chExt cx="2556790" cy="612875"/>
          </a:xfrm>
        </p:grpSpPr>
        <p:sp>
          <p:nvSpPr>
            <p:cNvPr id="12" name="TextBox 11"/>
            <p:cNvSpPr txBox="1"/>
            <p:nvPr/>
          </p:nvSpPr>
          <p:spPr>
            <a:xfrm>
              <a:off x="268867" y="229226"/>
              <a:ext cx="6001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defTabSz="1006718"/>
              <a:r>
                <a:rPr lang="ko-KR" altLang="en-US" sz="1200" spc="-120" dirty="0" smtClean="0">
                  <a:ln w="12700">
                    <a:solidFill>
                      <a:schemeClr val="tx2">
                        <a:lumMod val="50000"/>
                        <a:alpha val="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서천군</a:t>
              </a:r>
              <a:endParaRPr lang="ko-KR" altLang="en-US" sz="1200" spc="-120" dirty="0">
                <a:ln w="12700">
                  <a:solidFill>
                    <a:schemeClr val="tx2">
                      <a:lumMod val="50000"/>
                      <a:alpha val="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8867" y="503547"/>
              <a:ext cx="25567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defTabSz="1006718"/>
              <a:r>
                <a:rPr lang="en-US" altLang="ko-KR" sz="1600" spc="-120" dirty="0" smtClean="0">
                  <a:ln w="12700">
                    <a:solidFill>
                      <a:schemeClr val="tx2">
                        <a:lumMod val="50000"/>
                        <a:alpha val="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latin typeface="바탕"/>
                  <a:ea typeface="바탕"/>
                </a:rPr>
                <a:t>Ⅰ. </a:t>
              </a:r>
              <a:r>
                <a:rPr lang="en-US" altLang="ko-KR" sz="1600" spc="-120" dirty="0" smtClean="0">
                  <a:ln w="12700">
                    <a:solidFill>
                      <a:schemeClr val="tx2">
                        <a:lumMod val="50000"/>
                        <a:alpha val="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2019</a:t>
              </a:r>
              <a:r>
                <a:rPr lang="ko-KR" altLang="en-US" sz="1600" spc="-120" dirty="0" smtClean="0">
                  <a:ln w="12700">
                    <a:solidFill>
                      <a:schemeClr val="tx2">
                        <a:lumMod val="50000"/>
                        <a:alpha val="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전통스포츠 페스티</a:t>
              </a:r>
              <a:r>
                <a:rPr lang="ko-KR" altLang="en-US" sz="1600" spc="-120" dirty="0">
                  <a:ln w="12700">
                    <a:solidFill>
                      <a:schemeClr val="tx2">
                        <a:lumMod val="50000"/>
                        <a:alpha val="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벌</a:t>
              </a:r>
            </a:p>
          </p:txBody>
        </p:sp>
      </p:grpSp>
      <p:sp>
        <p:nvSpPr>
          <p:cNvPr id="11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7613732" y="6450218"/>
            <a:ext cx="2228850" cy="365125"/>
          </a:xfrm>
        </p:spPr>
        <p:txBody>
          <a:bodyPr/>
          <a:lstStyle/>
          <a:p>
            <a:fld id="{E0995B39-095E-4C13-A206-37632DAE028F}" type="slidenum">
              <a:rPr lang="ko-KR" altLang="en-US" sz="1050" smtClean="0">
                <a:solidFill>
                  <a:schemeClr val="bg1"/>
                </a:solidFill>
              </a:rPr>
              <a:pPr/>
              <a:t>2</a:t>
            </a:fld>
            <a:endParaRPr lang="ko-KR" alt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04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777" y="2662392"/>
            <a:ext cx="2872977" cy="1915318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7" t="12211" r="6521"/>
          <a:stretch/>
        </p:blipFill>
        <p:spPr bwMode="auto">
          <a:xfrm>
            <a:off x="625360" y="4424450"/>
            <a:ext cx="2109523" cy="14087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7613732" y="6450218"/>
            <a:ext cx="2228850" cy="365125"/>
          </a:xfrm>
        </p:spPr>
        <p:txBody>
          <a:bodyPr/>
          <a:lstStyle/>
          <a:p>
            <a:fld id="{E0995B39-095E-4C13-A206-37632DAE028F}" type="slidenum">
              <a:rPr lang="ko-KR" altLang="en-US" sz="1050" smtClean="0">
                <a:solidFill>
                  <a:schemeClr val="tx1"/>
                </a:solidFill>
              </a:rPr>
              <a:pPr/>
              <a:t>3</a:t>
            </a:fld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8" name="양쪽 모서리가 둥근 사각형 7"/>
          <p:cNvSpPr/>
          <p:nvPr/>
        </p:nvSpPr>
        <p:spPr>
          <a:xfrm>
            <a:off x="407917" y="1981488"/>
            <a:ext cx="9073008" cy="400110"/>
          </a:xfrm>
          <a:prstGeom prst="round2SameRect">
            <a:avLst/>
          </a:prstGeom>
          <a:solidFill>
            <a:srgbClr val="BA3A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드림고딕2" panose="02020600000000000000" pitchFamily="18" charset="-127"/>
              <a:ea typeface="a드림고딕2" panose="02020600000000000000" pitchFamily="18" charset="-127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7344" y="4086506"/>
            <a:ext cx="1766127" cy="117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그룹 28"/>
          <p:cNvGrpSpPr/>
          <p:nvPr/>
        </p:nvGrpSpPr>
        <p:grpSpPr>
          <a:xfrm>
            <a:off x="4376936" y="3781411"/>
            <a:ext cx="5527477" cy="1049438"/>
            <a:chOff x="4376936" y="2893832"/>
            <a:chExt cx="5527477" cy="1049438"/>
          </a:xfrm>
        </p:grpSpPr>
        <p:sp>
          <p:nvSpPr>
            <p:cNvPr id="13" name="TextBox 12"/>
            <p:cNvSpPr txBox="1"/>
            <p:nvPr/>
          </p:nvSpPr>
          <p:spPr>
            <a:xfrm>
              <a:off x="4376936" y="2893832"/>
              <a:ext cx="7698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 smtClean="0">
                  <a:latin typeface="a드림고딕2" panose="02020600000000000000" pitchFamily="18" charset="-127"/>
                  <a:ea typeface="a드림고딕2" panose="02020600000000000000" pitchFamily="18" charset="-127"/>
                </a:rPr>
                <a:t>01</a:t>
              </a:r>
              <a:endParaRPr lang="ko-KR" altLang="en-US" sz="2800" dirty="0">
                <a:latin typeface="a드림고딕2" panose="02020600000000000000" pitchFamily="18" charset="-127"/>
                <a:ea typeface="a드림고딕2" panose="02020600000000000000" pitchFamily="18" charset="-127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37123" y="3001553"/>
              <a:ext cx="3953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 smtClean="0">
                  <a:latin typeface="a드림고딕2" panose="02020600000000000000" pitchFamily="18" charset="-127"/>
                  <a:ea typeface="a드림고딕2" panose="02020600000000000000" pitchFamily="18" charset="-127"/>
                </a:rPr>
                <a:t>전통스포츠 종목을 활용한 체험프로그램 개발</a:t>
              </a:r>
              <a:endParaRPr lang="ko-KR" altLang="en-US" sz="1400" dirty="0">
                <a:latin typeface="a드림고딕2" panose="02020600000000000000" pitchFamily="18" charset="-127"/>
                <a:ea typeface="a드림고딕2" panose="02020600000000000000" pitchFamily="18" charset="-127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20952" y="3343106"/>
              <a:ext cx="538346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atin typeface="a드림고딕2" panose="02020600000000000000" pitchFamily="18" charset="-127"/>
                  <a:ea typeface="a드림고딕2" panose="02020600000000000000" pitchFamily="18" charset="-127"/>
                </a:rPr>
                <a:t>·</a:t>
              </a:r>
              <a:r>
                <a:rPr lang="ko-KR" altLang="en-US" sz="1100" dirty="0" err="1" smtClean="0">
                  <a:latin typeface="a드림고딕2" panose="02020600000000000000" pitchFamily="18" charset="-127"/>
                  <a:ea typeface="a드림고딕2" panose="02020600000000000000" pitchFamily="18" charset="-127"/>
                </a:rPr>
                <a:t>택</a:t>
              </a:r>
              <a:r>
                <a:rPr lang="ko-KR" altLang="en-US" sz="1100" dirty="0" err="1">
                  <a:latin typeface="a드림고딕2" panose="02020600000000000000" pitchFamily="18" charset="-127"/>
                  <a:ea typeface="a드림고딕2" panose="02020600000000000000" pitchFamily="18" charset="-127"/>
                </a:rPr>
                <a:t>견</a:t>
              </a:r>
              <a:r>
                <a:rPr lang="en-US" altLang="ko-KR" sz="1100" dirty="0" smtClean="0">
                  <a:latin typeface="a드림고딕2" panose="02020600000000000000" pitchFamily="18" charset="-127"/>
                  <a:ea typeface="a드림고딕2" panose="02020600000000000000" pitchFamily="18" charset="-127"/>
                </a:rPr>
                <a:t>, </a:t>
              </a:r>
              <a:r>
                <a:rPr lang="ko-KR" altLang="en-US" sz="1100" dirty="0" err="1" smtClean="0">
                  <a:latin typeface="a드림고딕2" panose="02020600000000000000" pitchFamily="18" charset="-127"/>
                  <a:ea typeface="a드림고딕2" panose="02020600000000000000" pitchFamily="18" charset="-127"/>
                </a:rPr>
                <a:t>국궁</a:t>
              </a:r>
              <a:r>
                <a:rPr lang="en-US" altLang="ko-KR" sz="1100" dirty="0" smtClean="0">
                  <a:latin typeface="a드림고딕2" panose="02020600000000000000" pitchFamily="18" charset="-127"/>
                  <a:ea typeface="a드림고딕2" panose="02020600000000000000" pitchFamily="18" charset="-127"/>
                </a:rPr>
                <a:t>, </a:t>
              </a:r>
              <a:r>
                <a:rPr lang="ko-KR" altLang="en-US" sz="1100" dirty="0" smtClean="0">
                  <a:latin typeface="a드림고딕2" panose="02020600000000000000" pitchFamily="18" charset="-127"/>
                  <a:ea typeface="a드림고딕2" panose="02020600000000000000" pitchFamily="18" charset="-127"/>
                </a:rPr>
                <a:t>태권도 등 접하기 힘들었던 전통스포츠 종목을</a:t>
              </a:r>
              <a:r>
                <a:rPr lang="en-US" altLang="ko-KR" sz="1100" dirty="0">
                  <a:latin typeface="a드림고딕2" panose="02020600000000000000" pitchFamily="18" charset="-127"/>
                  <a:ea typeface="a드림고딕2" panose="02020600000000000000" pitchFamily="18" charset="-127"/>
                </a:rPr>
                <a:t> </a:t>
              </a:r>
              <a:r>
                <a:rPr lang="ko-KR" altLang="en-US" sz="1100" dirty="0" smtClean="0">
                  <a:latin typeface="a드림고딕2" panose="02020600000000000000" pitchFamily="18" charset="-127"/>
                  <a:ea typeface="a드림고딕2" panose="02020600000000000000" pitchFamily="18" charset="-127"/>
                </a:rPr>
                <a:t>체험할 수 있는 </a:t>
              </a:r>
              <a:endParaRPr lang="en-US" altLang="ko-KR" sz="1100" dirty="0" smtClean="0">
                <a:latin typeface="a드림고딕2" panose="02020600000000000000" pitchFamily="18" charset="-127"/>
                <a:ea typeface="a드림고딕2" panose="02020600000000000000" pitchFamily="18" charset="-127"/>
              </a:endParaRPr>
            </a:p>
            <a:p>
              <a:r>
                <a:rPr lang="en-US" altLang="ko-KR" sz="1100" dirty="0">
                  <a:latin typeface="a드림고딕2" panose="02020600000000000000" pitchFamily="18" charset="-127"/>
                  <a:ea typeface="a드림고딕2" panose="02020600000000000000" pitchFamily="18" charset="-127"/>
                </a:rPr>
                <a:t> </a:t>
              </a:r>
              <a:r>
                <a:rPr lang="en-US" altLang="ko-KR" sz="1100" dirty="0" smtClean="0">
                  <a:latin typeface="a드림고딕2" panose="02020600000000000000" pitchFamily="18" charset="-127"/>
                  <a:ea typeface="a드림고딕2" panose="02020600000000000000" pitchFamily="18" charset="-127"/>
                </a:rPr>
                <a:t> </a:t>
              </a:r>
              <a:r>
                <a:rPr lang="ko-KR" altLang="en-US" sz="1100" dirty="0" smtClean="0">
                  <a:latin typeface="a드림고딕2" panose="02020600000000000000" pitchFamily="18" charset="-127"/>
                  <a:ea typeface="a드림고딕2" panose="02020600000000000000" pitchFamily="18" charset="-127"/>
                </a:rPr>
                <a:t>프로그램 제공</a:t>
              </a:r>
              <a:endParaRPr lang="en-US" altLang="ko-KR" sz="1100" dirty="0" smtClean="0">
                <a:latin typeface="a드림고딕2" panose="02020600000000000000" pitchFamily="18" charset="-127"/>
                <a:ea typeface="a드림고딕2" panose="02020600000000000000" pitchFamily="18" charset="-127"/>
              </a:endParaRPr>
            </a:p>
            <a:p>
              <a:r>
                <a:rPr lang="en-US" altLang="ko-KR" sz="1100" dirty="0" smtClean="0">
                  <a:latin typeface="a드림고딕2" panose="02020600000000000000" pitchFamily="18" charset="-127"/>
                  <a:ea typeface="a드림고딕2" panose="02020600000000000000" pitchFamily="18" charset="-127"/>
                </a:rPr>
                <a:t>·</a:t>
              </a:r>
              <a:r>
                <a:rPr lang="ko-KR" altLang="en-US" sz="1100" dirty="0" smtClean="0">
                  <a:latin typeface="a드림고딕2" panose="02020600000000000000" pitchFamily="18" charset="-127"/>
                  <a:ea typeface="a드림고딕2" panose="02020600000000000000" pitchFamily="18" charset="-127"/>
                </a:rPr>
                <a:t>주무대에서 전통스포츠 종목을 시연하여</a:t>
              </a:r>
              <a:r>
                <a:rPr lang="en-US" altLang="ko-KR" sz="1100" dirty="0" smtClean="0">
                  <a:latin typeface="a드림고딕2" panose="02020600000000000000" pitchFamily="18" charset="-127"/>
                  <a:ea typeface="a드림고딕2" panose="02020600000000000000" pitchFamily="18" charset="-127"/>
                </a:rPr>
                <a:t>, </a:t>
              </a:r>
              <a:r>
                <a:rPr lang="ko-KR" altLang="en-US" sz="1100" dirty="0" smtClean="0">
                  <a:latin typeface="a드림고딕2" panose="02020600000000000000" pitchFamily="18" charset="-127"/>
                  <a:ea typeface="a드림고딕2" panose="02020600000000000000" pitchFamily="18" charset="-127"/>
                </a:rPr>
                <a:t>전통스포츠의 우수성을 선보이는 자리</a:t>
              </a:r>
              <a:endParaRPr lang="ko-KR" altLang="en-US" sz="1100" dirty="0">
                <a:latin typeface="a드림고딕2" panose="02020600000000000000" pitchFamily="18" charset="-127"/>
                <a:ea typeface="a드림고딕2" panose="02020600000000000000" pitchFamily="18" charset="-127"/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4376936" y="4878621"/>
            <a:ext cx="5527477" cy="1163143"/>
            <a:chOff x="4376936" y="4380426"/>
            <a:chExt cx="5527477" cy="1163143"/>
          </a:xfrm>
        </p:grpSpPr>
        <p:sp>
          <p:nvSpPr>
            <p:cNvPr id="19" name="TextBox 18"/>
            <p:cNvSpPr txBox="1"/>
            <p:nvPr/>
          </p:nvSpPr>
          <p:spPr>
            <a:xfrm>
              <a:off x="4376936" y="4380426"/>
              <a:ext cx="7698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 smtClean="0">
                  <a:latin typeface="a드림고딕2" panose="02020600000000000000" pitchFamily="18" charset="-127"/>
                  <a:ea typeface="a드림고딕2" panose="02020600000000000000" pitchFamily="18" charset="-127"/>
                </a:rPr>
                <a:t>02</a:t>
              </a:r>
              <a:endParaRPr lang="ko-KR" altLang="en-US" sz="2800" dirty="0">
                <a:latin typeface="a드림고딕2" panose="02020600000000000000" pitchFamily="18" charset="-127"/>
                <a:ea typeface="a드림고딕2" panose="02020600000000000000" pitchFamily="18" charset="-127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937123" y="4488147"/>
              <a:ext cx="248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 smtClean="0">
                  <a:latin typeface="a드림고딕2" panose="02020600000000000000" pitchFamily="18" charset="-127"/>
                  <a:ea typeface="a드림고딕2" panose="02020600000000000000" pitchFamily="18" charset="-127"/>
                </a:rPr>
                <a:t>전통을 이어가는 문화공연</a:t>
              </a:r>
              <a:endParaRPr lang="ko-KR" altLang="en-US" sz="1400" dirty="0">
                <a:latin typeface="a드림고딕2" panose="02020600000000000000" pitchFamily="18" charset="-127"/>
                <a:ea typeface="a드림고딕2" panose="02020600000000000000" pitchFamily="18" charset="-127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20952" y="4774128"/>
              <a:ext cx="53834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atin typeface="a드림고딕2" panose="02020600000000000000" pitchFamily="18" charset="-127"/>
                  <a:ea typeface="a드림고딕2" panose="02020600000000000000" pitchFamily="18" charset="-127"/>
                </a:rPr>
                <a:t>·</a:t>
              </a:r>
              <a:r>
                <a:rPr lang="ko-KR" altLang="en-US" sz="1100" dirty="0" smtClean="0">
                  <a:latin typeface="a드림고딕2" panose="02020600000000000000" pitchFamily="18" charset="-127"/>
                  <a:ea typeface="a드림고딕2" panose="02020600000000000000" pitchFamily="18" charset="-127"/>
                </a:rPr>
                <a:t>국악</a:t>
              </a:r>
              <a:r>
                <a:rPr lang="en-US" altLang="ko-KR" sz="1100" dirty="0" smtClean="0">
                  <a:latin typeface="a드림고딕2" panose="02020600000000000000" pitchFamily="18" charset="-127"/>
                  <a:ea typeface="a드림고딕2" panose="02020600000000000000" pitchFamily="18" charset="-127"/>
                </a:rPr>
                <a:t>, </a:t>
              </a:r>
              <a:r>
                <a:rPr lang="ko-KR" altLang="en-US" sz="1100" dirty="0" smtClean="0">
                  <a:latin typeface="a드림고딕2" panose="02020600000000000000" pitchFamily="18" charset="-127"/>
                  <a:ea typeface="a드림고딕2" panose="02020600000000000000" pitchFamily="18" charset="-127"/>
                </a:rPr>
                <a:t>전통악기 공연 제공</a:t>
              </a:r>
              <a:endParaRPr lang="en-US" altLang="ko-KR" sz="1100" dirty="0" smtClean="0">
                <a:latin typeface="a드림고딕2" panose="02020600000000000000" pitchFamily="18" charset="-127"/>
                <a:ea typeface="a드림고딕2" panose="02020600000000000000" pitchFamily="18" charset="-127"/>
              </a:endParaRPr>
            </a:p>
            <a:p>
              <a:r>
                <a:rPr lang="en-US" altLang="ko-KR" sz="1100" dirty="0" smtClean="0">
                  <a:latin typeface="a드림고딕2" panose="02020600000000000000" pitchFamily="18" charset="-127"/>
                  <a:ea typeface="a드림고딕2" panose="02020600000000000000" pitchFamily="18" charset="-127"/>
                </a:rPr>
                <a:t>·</a:t>
              </a:r>
              <a:r>
                <a:rPr lang="ko-KR" altLang="en-US" sz="1100" dirty="0" smtClean="0">
                  <a:latin typeface="a드림고딕2" panose="02020600000000000000" pitchFamily="18" charset="-127"/>
                  <a:ea typeface="a드림고딕2" panose="02020600000000000000" pitchFamily="18" charset="-127"/>
                </a:rPr>
                <a:t>전통을 이어가는 공연을 통해</a:t>
              </a:r>
              <a:r>
                <a:rPr lang="en-US" altLang="ko-KR" sz="1100" dirty="0" smtClean="0">
                  <a:latin typeface="a드림고딕2" panose="02020600000000000000" pitchFamily="18" charset="-127"/>
                  <a:ea typeface="a드림고딕2" panose="02020600000000000000" pitchFamily="18" charset="-127"/>
                </a:rPr>
                <a:t>, </a:t>
              </a:r>
              <a:r>
                <a:rPr lang="ko-KR" altLang="en-US" sz="1100" dirty="0" smtClean="0">
                  <a:latin typeface="a드림고딕2" panose="02020600000000000000" pitchFamily="18" charset="-127"/>
                  <a:ea typeface="a드림고딕2" panose="02020600000000000000" pitchFamily="18" charset="-127"/>
                </a:rPr>
                <a:t>할아버지와 손자</a:t>
              </a:r>
              <a:r>
                <a:rPr lang="en-US" altLang="ko-KR" sz="1100" dirty="0" smtClean="0">
                  <a:latin typeface="a드림고딕2" panose="02020600000000000000" pitchFamily="18" charset="-127"/>
                  <a:ea typeface="a드림고딕2" panose="02020600000000000000" pitchFamily="18" charset="-127"/>
                </a:rPr>
                <a:t>, </a:t>
              </a:r>
              <a:r>
                <a:rPr lang="ko-KR" altLang="en-US" sz="1100" dirty="0" smtClean="0">
                  <a:latin typeface="a드림고딕2" panose="02020600000000000000" pitchFamily="18" charset="-127"/>
                  <a:ea typeface="a드림고딕2" panose="02020600000000000000" pitchFamily="18" charset="-127"/>
                </a:rPr>
                <a:t>남녀노소 모두 즐길 수 있는</a:t>
              </a:r>
              <a:endParaRPr lang="en-US" altLang="ko-KR" sz="1100" dirty="0" smtClean="0">
                <a:latin typeface="a드림고딕2" panose="02020600000000000000" pitchFamily="18" charset="-127"/>
                <a:ea typeface="a드림고딕2" panose="02020600000000000000" pitchFamily="18" charset="-127"/>
              </a:endParaRPr>
            </a:p>
            <a:p>
              <a:r>
                <a:rPr lang="ko-KR" altLang="en-US" sz="1100" dirty="0" smtClean="0">
                  <a:latin typeface="a드림고딕2" panose="02020600000000000000" pitchFamily="18" charset="-127"/>
                  <a:ea typeface="a드림고딕2" panose="02020600000000000000" pitchFamily="18" charset="-127"/>
                </a:rPr>
                <a:t>  문화체험 축제로 </a:t>
              </a:r>
              <a:r>
                <a:rPr lang="ko-KR" altLang="en-US" sz="1100" dirty="0" err="1" smtClean="0">
                  <a:latin typeface="a드림고딕2" panose="02020600000000000000" pitchFamily="18" charset="-127"/>
                  <a:ea typeface="a드림고딕2" panose="02020600000000000000" pitchFamily="18" charset="-127"/>
                </a:rPr>
                <a:t>메이킹</a:t>
              </a:r>
              <a:endParaRPr lang="en-US" altLang="ko-KR" sz="1100" dirty="0" smtClean="0">
                <a:latin typeface="a드림고딕2" panose="02020600000000000000" pitchFamily="18" charset="-127"/>
                <a:ea typeface="a드림고딕2" panose="02020600000000000000" pitchFamily="18" charset="-127"/>
              </a:endParaRPr>
            </a:p>
            <a:p>
              <a:r>
                <a:rPr lang="en-US" altLang="ko-KR" sz="1100" dirty="0" smtClean="0">
                  <a:latin typeface="a드림고딕2" panose="02020600000000000000" pitchFamily="18" charset="-127"/>
                  <a:ea typeface="a드림고딕2" panose="02020600000000000000" pitchFamily="18" charset="-127"/>
                </a:rPr>
                <a:t>·</a:t>
              </a:r>
              <a:r>
                <a:rPr lang="ko-KR" altLang="en-US" sz="1100" dirty="0" smtClean="0">
                  <a:latin typeface="a드림고딕2" panose="02020600000000000000" pitchFamily="18" charset="-127"/>
                  <a:ea typeface="a드림고딕2" panose="02020600000000000000" pitchFamily="18" charset="-127"/>
                </a:rPr>
                <a:t>과거는 미래의 거울임을 공유하고</a:t>
              </a:r>
              <a:r>
                <a:rPr lang="en-US" altLang="ko-KR" sz="1100" dirty="0" smtClean="0">
                  <a:latin typeface="a드림고딕2" panose="02020600000000000000" pitchFamily="18" charset="-127"/>
                  <a:ea typeface="a드림고딕2" panose="02020600000000000000" pitchFamily="18" charset="-127"/>
                </a:rPr>
                <a:t>, </a:t>
              </a:r>
              <a:r>
                <a:rPr lang="ko-KR" altLang="en-US" sz="1100" dirty="0" smtClean="0">
                  <a:latin typeface="a드림고딕2" panose="02020600000000000000" pitchFamily="18" charset="-127"/>
                  <a:ea typeface="a드림고딕2" panose="02020600000000000000" pitchFamily="18" charset="-127"/>
                </a:rPr>
                <a:t>장차 서천군의 상징적 문화컨텐츠로 육성</a:t>
              </a:r>
              <a:endParaRPr lang="ko-KR" altLang="en-US" sz="1100" dirty="0">
                <a:latin typeface="a드림고딕2" panose="02020600000000000000" pitchFamily="18" charset="-127"/>
                <a:ea typeface="a드림고딕2" panose="02020600000000000000" pitchFamily="18" charset="-127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07918" y="1996877"/>
            <a:ext cx="907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a드림고딕2" panose="02020600000000000000" pitchFamily="18" charset="-127"/>
                <a:ea typeface="a드림고딕2" panose="02020600000000000000" pitchFamily="18" charset="-127"/>
              </a:rPr>
              <a:t>서천에서 펼쳐지는 </a:t>
            </a:r>
            <a:r>
              <a:rPr lang="ko-KR" altLang="en-US" sz="1600" dirty="0" smtClean="0">
                <a:solidFill>
                  <a:srgbClr val="FFFF00"/>
                </a:solidFill>
                <a:latin typeface="a드림고딕2" panose="02020600000000000000" pitchFamily="18" charset="-127"/>
                <a:ea typeface="a드림고딕2" panose="02020600000000000000" pitchFamily="18" charset="-127"/>
              </a:rPr>
              <a:t>전통문화</a:t>
            </a:r>
            <a:r>
              <a:rPr lang="en-US" altLang="ko-KR" sz="1600" dirty="0" smtClean="0">
                <a:solidFill>
                  <a:srgbClr val="FFFF00"/>
                </a:solidFill>
                <a:latin typeface="a드림고딕2" panose="02020600000000000000" pitchFamily="18" charset="-127"/>
                <a:ea typeface="a드림고딕2" panose="02020600000000000000" pitchFamily="18" charset="-127"/>
              </a:rPr>
              <a:t>•</a:t>
            </a:r>
            <a:r>
              <a:rPr lang="ko-KR" altLang="en-US" sz="1600" dirty="0" smtClean="0">
                <a:solidFill>
                  <a:srgbClr val="FFFF00"/>
                </a:solidFill>
                <a:latin typeface="a드림고딕2" panose="02020600000000000000" pitchFamily="18" charset="-127"/>
                <a:ea typeface="a드림고딕2" panose="02020600000000000000" pitchFamily="18" charset="-127"/>
              </a:rPr>
              <a:t>스포츠 체험활동</a:t>
            </a:r>
            <a:r>
              <a:rPr lang="ko-KR" altLang="en-US" sz="1600" dirty="0" smtClean="0">
                <a:solidFill>
                  <a:schemeClr val="bg1"/>
                </a:solidFill>
                <a:latin typeface="a드림고딕2" panose="02020600000000000000" pitchFamily="18" charset="-127"/>
                <a:ea typeface="a드림고딕2" panose="02020600000000000000" pitchFamily="18" charset="-127"/>
              </a:rPr>
              <a:t>과 화려한 </a:t>
            </a:r>
            <a:r>
              <a:rPr lang="ko-KR" altLang="en-US" sz="1600" dirty="0" err="1" smtClean="0">
                <a:solidFill>
                  <a:srgbClr val="FFFF00"/>
                </a:solidFill>
                <a:latin typeface="a드림고딕2" panose="02020600000000000000" pitchFamily="18" charset="-127"/>
                <a:ea typeface="a드림고딕2" panose="02020600000000000000" pitchFamily="18" charset="-127"/>
              </a:rPr>
              <a:t>퍼포먼스</a:t>
            </a:r>
            <a:endParaRPr lang="ko-KR" altLang="en-US" sz="1600" dirty="0">
              <a:solidFill>
                <a:srgbClr val="FFFF00"/>
              </a:solidFill>
              <a:latin typeface="a드림고딕2" panose="02020600000000000000" pitchFamily="18" charset="-127"/>
              <a:ea typeface="a드림고딕2" panose="02020600000000000000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3449" y="578509"/>
            <a:ext cx="12269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1006718"/>
            <a:r>
              <a:rPr lang="en-US" altLang="ko-KR" sz="1600" spc="-120" dirty="0" smtClean="0">
                <a:ln w="12700">
                  <a:solidFill>
                    <a:schemeClr val="tx2">
                      <a:lumMod val="50000"/>
                      <a:alpha val="5000"/>
                    </a:schemeClr>
                  </a:solidFill>
                  <a:prstDash val="solid"/>
                </a:ln>
                <a:solidFill>
                  <a:srgbClr val="EA3800"/>
                </a:solidFill>
                <a:latin typeface="바탕"/>
                <a:ea typeface="바탕"/>
              </a:rPr>
              <a:t>Ⅱ</a:t>
            </a:r>
            <a:r>
              <a:rPr lang="en-US" altLang="ko-KR" sz="1600" spc="-120" dirty="0" smtClean="0">
                <a:ln w="12700">
                  <a:solidFill>
                    <a:schemeClr val="tx2">
                      <a:lumMod val="50000"/>
                      <a:alpha val="5000"/>
                    </a:schemeClr>
                  </a:solidFill>
                  <a:prstDash val="solid"/>
                </a:ln>
                <a:solidFill>
                  <a:srgbClr val="EA3800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. </a:t>
            </a:r>
            <a:r>
              <a:rPr lang="ko-KR" altLang="en-US" sz="1600" spc="-120" dirty="0" smtClean="0">
                <a:ln w="12700">
                  <a:solidFill>
                    <a:schemeClr val="tx2">
                      <a:lumMod val="50000"/>
                      <a:alpha val="5000"/>
                    </a:schemeClr>
                  </a:solidFill>
                  <a:prstDash val="solid"/>
                </a:ln>
                <a:solidFill>
                  <a:srgbClr val="EA3800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기획의도</a:t>
            </a:r>
            <a:endParaRPr lang="ko-KR" altLang="en-US" sz="1200" spc="-120" dirty="0">
              <a:ln w="12700">
                <a:solidFill>
                  <a:schemeClr val="tx2">
                    <a:lumMod val="50000"/>
                    <a:alpha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3449" y="919184"/>
            <a:ext cx="21813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1006718"/>
            <a:r>
              <a:rPr lang="ko-KR" altLang="en-US" sz="1050" spc="-120" dirty="0" smtClean="0">
                <a:ln w="12700">
                  <a:solidFill>
                    <a:schemeClr val="tx2">
                      <a:lumMod val="50000"/>
                      <a:alpha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전통스포츠보급 운영의 목적과 필요성</a:t>
            </a:r>
            <a:endParaRPr lang="ko-KR" altLang="en-US" sz="1050" spc="-120" dirty="0">
              <a:ln w="12700">
                <a:solidFill>
                  <a:schemeClr val="tx2">
                    <a:lumMod val="50000"/>
                    <a:alpha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74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2098422"/>
            <a:ext cx="9904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pc="-150" dirty="0" smtClean="0">
                <a:solidFill>
                  <a:srgbClr val="FF0000"/>
                </a:solidFill>
                <a:latin typeface="a드림고딕2" panose="02020600000000000000" pitchFamily="18" charset="-127"/>
                <a:ea typeface="a드림고딕2" panose="02020600000000000000" pitchFamily="18" charset="-127"/>
              </a:rPr>
              <a:t>2019</a:t>
            </a:r>
            <a:r>
              <a:rPr lang="en-US" altLang="ko-KR" sz="3200" spc="-150" dirty="0" smtClean="0">
                <a:latin typeface="a드림고딕2" panose="02020600000000000000" pitchFamily="18" charset="-127"/>
                <a:ea typeface="a드림고딕2" panose="02020600000000000000" pitchFamily="18" charset="-127"/>
              </a:rPr>
              <a:t> </a:t>
            </a:r>
            <a:r>
              <a:rPr lang="ko-KR" altLang="en-US" sz="3200" spc="-150" dirty="0" smtClean="0">
                <a:solidFill>
                  <a:schemeClr val="tx2"/>
                </a:solidFill>
                <a:latin typeface="a드림고딕2" panose="02020600000000000000" pitchFamily="18" charset="-127"/>
                <a:ea typeface="a드림고딕2" panose="02020600000000000000" pitchFamily="18" charset="-127"/>
              </a:rPr>
              <a:t>전통스포츠 페스티벌</a:t>
            </a:r>
            <a:endParaRPr lang="ko-KR" altLang="en-US" sz="3200" spc="-150" dirty="0">
              <a:solidFill>
                <a:schemeClr val="tx2"/>
              </a:solidFill>
              <a:latin typeface="a드림고딕2" panose="02020600000000000000" pitchFamily="18" charset="-127"/>
              <a:ea typeface="a드림고딕2" panose="02020600000000000000" pitchFamily="18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 flipH="1" flipV="1">
            <a:off x="955761" y="2677983"/>
            <a:ext cx="7992888" cy="15068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그룹 6"/>
          <p:cNvGrpSpPr/>
          <p:nvPr/>
        </p:nvGrpSpPr>
        <p:grpSpPr>
          <a:xfrm>
            <a:off x="1856656" y="3164297"/>
            <a:ext cx="6192688" cy="369332"/>
            <a:chOff x="2144688" y="3284984"/>
            <a:chExt cx="6192688" cy="369332"/>
          </a:xfrm>
        </p:grpSpPr>
        <p:sp>
          <p:nvSpPr>
            <p:cNvPr id="8" name="TextBox 7"/>
            <p:cNvSpPr txBox="1"/>
            <p:nvPr/>
          </p:nvSpPr>
          <p:spPr>
            <a:xfrm>
              <a:off x="2144688" y="3284984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>
                  <a:latin typeface="a드림고딕2" panose="02020600000000000000" pitchFamily="18" charset="-127"/>
                  <a:ea typeface="a드림고딕2" panose="02020600000000000000" pitchFamily="18" charset="-127"/>
                </a:rPr>
                <a:t>행사 기간</a:t>
              </a:r>
              <a:endParaRPr lang="ko-KR" altLang="en-US" dirty="0">
                <a:latin typeface="a드림고딕2" panose="02020600000000000000" pitchFamily="18" charset="-127"/>
                <a:ea typeface="a드림고딕2" panose="02020600000000000000" pitchFamily="18" charset="-127"/>
              </a:endParaRPr>
            </a:p>
          </p:txBody>
        </p:sp>
        <p:cxnSp>
          <p:nvCxnSpPr>
            <p:cNvPr id="9" name="직선 연결선 8"/>
            <p:cNvCxnSpPr/>
            <p:nvPr/>
          </p:nvCxnSpPr>
          <p:spPr>
            <a:xfrm>
              <a:off x="2576736" y="3356992"/>
              <a:ext cx="0" cy="2819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>
              <a:off x="3656856" y="3356992"/>
              <a:ext cx="0" cy="2819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800872" y="3284984"/>
              <a:ext cx="4536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latin typeface="a드림고딕2" panose="02020600000000000000" pitchFamily="18" charset="-127"/>
                  <a:ea typeface="a드림고딕2" panose="02020600000000000000" pitchFamily="18" charset="-127"/>
                </a:rPr>
                <a:t>2019</a:t>
              </a:r>
              <a:r>
                <a:rPr lang="ko-KR" altLang="en-US" dirty="0" smtClean="0">
                  <a:latin typeface="a드림고딕2" panose="02020600000000000000" pitchFamily="18" charset="-127"/>
                  <a:ea typeface="a드림고딕2" panose="02020600000000000000" pitchFamily="18" charset="-127"/>
                </a:rPr>
                <a:t>년 </a:t>
              </a:r>
              <a:r>
                <a:rPr lang="en-US" altLang="ko-KR" dirty="0" smtClean="0">
                  <a:latin typeface="a드림고딕2" panose="02020600000000000000" pitchFamily="18" charset="-127"/>
                  <a:ea typeface="a드림고딕2" panose="02020600000000000000" pitchFamily="18" charset="-127"/>
                </a:rPr>
                <a:t>10</a:t>
              </a:r>
              <a:r>
                <a:rPr lang="ko-KR" altLang="en-US" dirty="0" smtClean="0">
                  <a:latin typeface="a드림고딕2" panose="02020600000000000000" pitchFamily="18" charset="-127"/>
                  <a:ea typeface="a드림고딕2" panose="02020600000000000000" pitchFamily="18" charset="-127"/>
                </a:rPr>
                <a:t>월</a:t>
              </a:r>
              <a:r>
                <a:rPr lang="en-US" altLang="ko-KR" dirty="0" smtClean="0">
                  <a:latin typeface="a드림고딕2" panose="02020600000000000000" pitchFamily="18" charset="-127"/>
                  <a:ea typeface="a드림고딕2" panose="02020600000000000000" pitchFamily="18" charset="-127"/>
                </a:rPr>
                <a:t>24</a:t>
              </a:r>
              <a:r>
                <a:rPr lang="ko-KR" altLang="en-US" dirty="0" smtClean="0">
                  <a:latin typeface="a드림고딕2" panose="02020600000000000000" pitchFamily="18" charset="-127"/>
                  <a:ea typeface="a드림고딕2" panose="02020600000000000000" pitchFamily="18" charset="-127"/>
                </a:rPr>
                <a:t>일</a:t>
              </a:r>
              <a:r>
                <a:rPr lang="en-US" altLang="ko-KR" dirty="0" smtClean="0">
                  <a:latin typeface="a드림고딕2" panose="02020600000000000000" pitchFamily="18" charset="-127"/>
                  <a:ea typeface="a드림고딕2" panose="02020600000000000000" pitchFamily="18" charset="-127"/>
                </a:rPr>
                <a:t>(</a:t>
              </a:r>
              <a:r>
                <a:rPr lang="ko-KR" altLang="en-US" dirty="0" smtClean="0">
                  <a:latin typeface="a드림고딕2" panose="02020600000000000000" pitchFamily="18" charset="-127"/>
                  <a:ea typeface="a드림고딕2" panose="02020600000000000000" pitchFamily="18" charset="-127"/>
                </a:rPr>
                <a:t>목</a:t>
              </a:r>
              <a:r>
                <a:rPr lang="en-US" altLang="ko-KR" dirty="0" smtClean="0">
                  <a:latin typeface="a드림고딕2" panose="02020600000000000000" pitchFamily="18" charset="-127"/>
                  <a:ea typeface="a드림고딕2" panose="02020600000000000000" pitchFamily="18" charset="-127"/>
                </a:rPr>
                <a:t>)</a:t>
              </a:r>
              <a:endParaRPr lang="ko-KR" altLang="en-US" dirty="0">
                <a:latin typeface="a드림고딕2" panose="02020600000000000000" pitchFamily="18" charset="-127"/>
                <a:ea typeface="a드림고딕2" panose="02020600000000000000" pitchFamily="18" charset="-127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1856656" y="3557885"/>
            <a:ext cx="6192688" cy="369332"/>
            <a:chOff x="2144688" y="3284984"/>
            <a:chExt cx="6192688" cy="369332"/>
          </a:xfrm>
        </p:grpSpPr>
        <p:sp>
          <p:nvSpPr>
            <p:cNvPr id="13" name="TextBox 12"/>
            <p:cNvSpPr txBox="1"/>
            <p:nvPr/>
          </p:nvSpPr>
          <p:spPr>
            <a:xfrm>
              <a:off x="2144688" y="3284984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>
                  <a:latin typeface="a드림고딕2" panose="02020600000000000000" pitchFamily="18" charset="-127"/>
                  <a:ea typeface="a드림고딕2" panose="02020600000000000000" pitchFamily="18" charset="-127"/>
                </a:rPr>
                <a:t>행사 장소</a:t>
              </a:r>
              <a:endParaRPr lang="ko-KR" altLang="en-US" dirty="0">
                <a:latin typeface="a드림고딕2" panose="02020600000000000000" pitchFamily="18" charset="-127"/>
                <a:ea typeface="a드림고딕2" panose="02020600000000000000" pitchFamily="18" charset="-127"/>
              </a:endParaRPr>
            </a:p>
          </p:txBody>
        </p:sp>
        <p:cxnSp>
          <p:nvCxnSpPr>
            <p:cNvPr id="14" name="직선 연결선 13"/>
            <p:cNvCxnSpPr/>
            <p:nvPr/>
          </p:nvCxnSpPr>
          <p:spPr>
            <a:xfrm>
              <a:off x="2576736" y="3356992"/>
              <a:ext cx="0" cy="2819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656856" y="3356992"/>
              <a:ext cx="0" cy="2819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800872" y="3284984"/>
              <a:ext cx="4536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err="1" smtClean="0">
                  <a:latin typeface="a드림고딕2" panose="02020600000000000000" pitchFamily="18" charset="-127"/>
                  <a:ea typeface="a드림고딕2" panose="02020600000000000000" pitchFamily="18" charset="-127"/>
                </a:rPr>
                <a:t>서천종합운동장</a:t>
              </a:r>
              <a:endParaRPr lang="ko-KR" altLang="en-US" dirty="0">
                <a:latin typeface="a드림고딕2" panose="02020600000000000000" pitchFamily="18" charset="-127"/>
                <a:ea typeface="a드림고딕2" panose="02020600000000000000" pitchFamily="18" charset="-127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856656" y="3951473"/>
            <a:ext cx="8047756" cy="369332"/>
            <a:chOff x="2144688" y="3284984"/>
            <a:chExt cx="8047756" cy="369332"/>
          </a:xfrm>
        </p:grpSpPr>
        <p:sp>
          <p:nvSpPr>
            <p:cNvPr id="18" name="TextBox 17"/>
            <p:cNvSpPr txBox="1"/>
            <p:nvPr/>
          </p:nvSpPr>
          <p:spPr>
            <a:xfrm>
              <a:off x="2144688" y="3284984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>
                  <a:latin typeface="a드림고딕2" panose="02020600000000000000" pitchFamily="18" charset="-127"/>
                  <a:ea typeface="a드림고딕2" panose="02020600000000000000" pitchFamily="18" charset="-127"/>
                </a:rPr>
                <a:t>주요 내용</a:t>
              </a:r>
              <a:endParaRPr lang="ko-KR" altLang="en-US" dirty="0">
                <a:latin typeface="a드림고딕2" panose="02020600000000000000" pitchFamily="18" charset="-127"/>
                <a:ea typeface="a드림고딕2" panose="02020600000000000000" pitchFamily="18" charset="-127"/>
              </a:endParaRPr>
            </a:p>
          </p:txBody>
        </p:sp>
        <p:cxnSp>
          <p:nvCxnSpPr>
            <p:cNvPr id="19" name="직선 연결선 18"/>
            <p:cNvCxnSpPr/>
            <p:nvPr/>
          </p:nvCxnSpPr>
          <p:spPr>
            <a:xfrm>
              <a:off x="2576736" y="3356992"/>
              <a:ext cx="0" cy="2819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3656856" y="3356992"/>
              <a:ext cx="0" cy="2819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800870" y="3316596"/>
              <a:ext cx="63915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 smtClean="0">
                  <a:latin typeface="a드림고딕2" panose="02020600000000000000" pitchFamily="18" charset="-127"/>
                  <a:ea typeface="a드림고딕2" panose="02020600000000000000" pitchFamily="18" charset="-127"/>
                </a:rPr>
                <a:t>전통스포츠 시범공연</a:t>
              </a:r>
              <a:r>
                <a:rPr lang="en-US" altLang="ko-KR" sz="1400" dirty="0" smtClean="0">
                  <a:latin typeface="a드림고딕2" panose="02020600000000000000" pitchFamily="18" charset="-127"/>
                  <a:ea typeface="a드림고딕2" panose="02020600000000000000" pitchFamily="18" charset="-127"/>
                </a:rPr>
                <a:t>/</a:t>
              </a:r>
              <a:r>
                <a:rPr lang="ko-KR" altLang="en-US" sz="1400" dirty="0" smtClean="0">
                  <a:latin typeface="a드림고딕2" panose="02020600000000000000" pitchFamily="18" charset="-127"/>
                  <a:ea typeface="a드림고딕2" panose="02020600000000000000" pitchFamily="18" charset="-127"/>
                </a:rPr>
                <a:t>전통스포츠 체험프로그램</a:t>
              </a:r>
              <a:r>
                <a:rPr lang="en-US" altLang="ko-KR" sz="1400" dirty="0" smtClean="0">
                  <a:latin typeface="a드림고딕2" panose="02020600000000000000" pitchFamily="18" charset="-127"/>
                  <a:ea typeface="a드림고딕2" panose="02020600000000000000" pitchFamily="18" charset="-127"/>
                </a:rPr>
                <a:t>/</a:t>
              </a:r>
              <a:r>
                <a:rPr lang="ko-KR" altLang="en-US" sz="1400" dirty="0" smtClean="0">
                  <a:latin typeface="a드림고딕2" panose="02020600000000000000" pitchFamily="18" charset="-127"/>
                  <a:ea typeface="a드림고딕2" panose="02020600000000000000" pitchFamily="18" charset="-127"/>
                </a:rPr>
                <a:t>전통문화 연계프로그램</a:t>
              </a:r>
              <a:endParaRPr lang="ko-KR" altLang="en-US" sz="1400" dirty="0">
                <a:latin typeface="a드림고딕2" panose="02020600000000000000" pitchFamily="18" charset="-127"/>
                <a:ea typeface="a드림고딕2" panose="02020600000000000000" pitchFamily="18" charset="-127"/>
              </a:endParaRPr>
            </a:p>
          </p:txBody>
        </p:sp>
      </p:grpSp>
      <p:grpSp>
        <p:nvGrpSpPr>
          <p:cNvPr id="37" name="그룹 36"/>
          <p:cNvGrpSpPr/>
          <p:nvPr/>
        </p:nvGrpSpPr>
        <p:grpSpPr>
          <a:xfrm>
            <a:off x="1856656" y="4345895"/>
            <a:ext cx="6192688" cy="369332"/>
            <a:chOff x="2144688" y="3284984"/>
            <a:chExt cx="6192688" cy="369332"/>
          </a:xfrm>
        </p:grpSpPr>
        <p:sp>
          <p:nvSpPr>
            <p:cNvPr id="38" name="TextBox 37"/>
            <p:cNvSpPr txBox="1"/>
            <p:nvPr/>
          </p:nvSpPr>
          <p:spPr>
            <a:xfrm>
              <a:off x="2144688" y="3284984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>
                  <a:latin typeface="a드림고딕2" panose="02020600000000000000" pitchFamily="18" charset="-127"/>
                  <a:ea typeface="a드림고딕2" panose="02020600000000000000" pitchFamily="18" charset="-127"/>
                </a:rPr>
                <a:t>주최 기관</a:t>
              </a:r>
              <a:endParaRPr lang="ko-KR" altLang="en-US" dirty="0">
                <a:latin typeface="a드림고딕2" panose="02020600000000000000" pitchFamily="18" charset="-127"/>
                <a:ea typeface="a드림고딕2" panose="02020600000000000000" pitchFamily="18" charset="-127"/>
              </a:endParaRPr>
            </a:p>
          </p:txBody>
        </p:sp>
        <p:cxnSp>
          <p:nvCxnSpPr>
            <p:cNvPr id="39" name="직선 연결선 38"/>
            <p:cNvCxnSpPr/>
            <p:nvPr/>
          </p:nvCxnSpPr>
          <p:spPr>
            <a:xfrm>
              <a:off x="2576736" y="3356992"/>
              <a:ext cx="0" cy="2819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/>
            <p:nvPr/>
          </p:nvCxnSpPr>
          <p:spPr>
            <a:xfrm>
              <a:off x="3656856" y="3356992"/>
              <a:ext cx="0" cy="2819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3800872" y="3284984"/>
              <a:ext cx="4536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a드림고딕2" panose="02020600000000000000" pitchFamily="18" charset="-127"/>
                  <a:ea typeface="a드림고딕2" panose="02020600000000000000" pitchFamily="18" charset="-127"/>
                </a:rPr>
                <a:t>충청남도체육회</a:t>
              </a:r>
              <a:endParaRPr lang="ko-KR" altLang="en-US" dirty="0">
                <a:latin typeface="a드림고딕2" panose="02020600000000000000" pitchFamily="18" charset="-127"/>
                <a:ea typeface="a드림고딕2" panose="02020600000000000000" pitchFamily="18" charset="-127"/>
              </a:endParaRPr>
            </a:p>
          </p:txBody>
        </p:sp>
      </p:grpSp>
      <p:grpSp>
        <p:nvGrpSpPr>
          <p:cNvPr id="42" name="그룹 41"/>
          <p:cNvGrpSpPr/>
          <p:nvPr/>
        </p:nvGrpSpPr>
        <p:grpSpPr>
          <a:xfrm>
            <a:off x="1856656" y="4739483"/>
            <a:ext cx="6192688" cy="369332"/>
            <a:chOff x="2144688" y="3284984"/>
            <a:chExt cx="6192688" cy="369332"/>
          </a:xfrm>
        </p:grpSpPr>
        <p:sp>
          <p:nvSpPr>
            <p:cNvPr id="43" name="TextBox 42"/>
            <p:cNvSpPr txBox="1"/>
            <p:nvPr/>
          </p:nvSpPr>
          <p:spPr>
            <a:xfrm>
              <a:off x="2144688" y="3284984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>
                  <a:latin typeface="a드림고딕2" panose="02020600000000000000" pitchFamily="18" charset="-127"/>
                  <a:ea typeface="a드림고딕2" panose="02020600000000000000" pitchFamily="18" charset="-127"/>
                </a:rPr>
                <a:t>주관 기관</a:t>
              </a:r>
              <a:endParaRPr lang="ko-KR" altLang="en-US" dirty="0">
                <a:latin typeface="a드림고딕2" panose="02020600000000000000" pitchFamily="18" charset="-127"/>
                <a:ea typeface="a드림고딕2" panose="02020600000000000000" pitchFamily="18" charset="-127"/>
              </a:endParaRPr>
            </a:p>
          </p:txBody>
        </p:sp>
        <p:cxnSp>
          <p:nvCxnSpPr>
            <p:cNvPr id="44" name="직선 연결선 43"/>
            <p:cNvCxnSpPr/>
            <p:nvPr/>
          </p:nvCxnSpPr>
          <p:spPr>
            <a:xfrm>
              <a:off x="2576736" y="3356992"/>
              <a:ext cx="0" cy="2819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연결선 44"/>
            <p:cNvCxnSpPr/>
            <p:nvPr/>
          </p:nvCxnSpPr>
          <p:spPr>
            <a:xfrm>
              <a:off x="3656856" y="3356992"/>
              <a:ext cx="0" cy="2819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3800872" y="3284984"/>
              <a:ext cx="4536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a드림고딕2" panose="02020600000000000000" pitchFamily="18" charset="-127"/>
                  <a:ea typeface="a드림고딕2" panose="02020600000000000000" pitchFamily="18" charset="-127"/>
                </a:rPr>
                <a:t>서천군체육회</a:t>
              </a:r>
              <a:endParaRPr lang="ko-KR" altLang="en-US" dirty="0">
                <a:latin typeface="a드림고딕2" panose="02020600000000000000" pitchFamily="18" charset="-127"/>
                <a:ea typeface="a드림고딕2" panose="02020600000000000000" pitchFamily="18" charset="-127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463449" y="578509"/>
            <a:ext cx="1192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1006718"/>
            <a:r>
              <a:rPr lang="en-US" altLang="ko-KR" sz="1600" spc="-120" dirty="0">
                <a:ln w="12700">
                  <a:solidFill>
                    <a:schemeClr val="tx2">
                      <a:lumMod val="50000"/>
                      <a:alpha val="5000"/>
                    </a:schemeClr>
                  </a:solidFill>
                  <a:prstDash val="solid"/>
                </a:ln>
                <a:solidFill>
                  <a:srgbClr val="EA3800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Ⅲ</a:t>
            </a:r>
            <a:r>
              <a:rPr lang="en-US" altLang="ko-KR" sz="1600" spc="-120" dirty="0" smtClean="0">
                <a:ln w="12700">
                  <a:solidFill>
                    <a:schemeClr val="tx2">
                      <a:lumMod val="50000"/>
                      <a:alpha val="5000"/>
                    </a:schemeClr>
                  </a:solidFill>
                  <a:prstDash val="solid"/>
                </a:ln>
                <a:solidFill>
                  <a:srgbClr val="EA3800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. </a:t>
            </a:r>
            <a:r>
              <a:rPr lang="ko-KR" altLang="en-US" sz="1600" spc="-120" dirty="0" smtClean="0">
                <a:ln w="12700">
                  <a:solidFill>
                    <a:schemeClr val="tx2">
                      <a:lumMod val="50000"/>
                      <a:alpha val="5000"/>
                    </a:schemeClr>
                  </a:solidFill>
                  <a:prstDash val="solid"/>
                </a:ln>
                <a:solidFill>
                  <a:srgbClr val="EA3800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기본개요</a:t>
            </a:r>
            <a:endParaRPr lang="ko-KR" altLang="en-US" sz="1200" spc="-120" dirty="0">
              <a:ln w="12700">
                <a:solidFill>
                  <a:schemeClr val="tx2">
                    <a:lumMod val="50000"/>
                    <a:alpha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63449" y="919184"/>
            <a:ext cx="16748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1006718"/>
            <a:r>
              <a:rPr lang="ko-KR" altLang="en-US" sz="1050" spc="-120" dirty="0" smtClean="0">
                <a:ln w="12700">
                  <a:solidFill>
                    <a:schemeClr val="tx2">
                      <a:lumMod val="50000"/>
                      <a:alpha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전통스포츠보급 운영의 개요</a:t>
            </a:r>
            <a:endParaRPr lang="ko-KR" altLang="en-US" sz="1050" spc="-120" dirty="0">
              <a:ln w="12700">
                <a:solidFill>
                  <a:schemeClr val="tx2">
                    <a:lumMod val="50000"/>
                    <a:alpha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7613732" y="6450218"/>
            <a:ext cx="2228850" cy="365125"/>
          </a:xfrm>
        </p:spPr>
        <p:txBody>
          <a:bodyPr/>
          <a:lstStyle/>
          <a:p>
            <a:fld id="{E0995B39-095E-4C13-A206-37632DAE028F}" type="slidenum">
              <a:rPr lang="ko-KR" altLang="en-US" sz="1050" smtClean="0">
                <a:solidFill>
                  <a:schemeClr val="tx1"/>
                </a:solidFill>
              </a:rPr>
              <a:pPr/>
              <a:t>4</a:t>
            </a:fld>
            <a:endParaRPr lang="ko-KR" alt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72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471" y="1431925"/>
            <a:ext cx="7408334" cy="514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463449" y="578509"/>
            <a:ext cx="1192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1006718"/>
            <a:r>
              <a:rPr lang="en-US" altLang="ko-KR" sz="1600" spc="-120" dirty="0">
                <a:ln w="12700">
                  <a:solidFill>
                    <a:schemeClr val="tx2">
                      <a:lumMod val="50000"/>
                      <a:alpha val="5000"/>
                    </a:schemeClr>
                  </a:solidFill>
                  <a:prstDash val="solid"/>
                </a:ln>
                <a:solidFill>
                  <a:srgbClr val="EA3800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Ⅳ</a:t>
            </a:r>
            <a:r>
              <a:rPr lang="en-US" altLang="ko-KR" sz="1600" spc="-120" dirty="0" smtClean="0">
                <a:ln w="12700">
                  <a:solidFill>
                    <a:schemeClr val="tx2">
                      <a:lumMod val="50000"/>
                      <a:alpha val="5000"/>
                    </a:schemeClr>
                  </a:solidFill>
                  <a:prstDash val="solid"/>
                </a:ln>
                <a:solidFill>
                  <a:srgbClr val="EA3800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. </a:t>
            </a:r>
            <a:r>
              <a:rPr lang="ko-KR" altLang="en-US" sz="1600" spc="-120" dirty="0" smtClean="0">
                <a:ln w="12700">
                  <a:solidFill>
                    <a:schemeClr val="tx2">
                      <a:lumMod val="50000"/>
                      <a:alpha val="5000"/>
                    </a:schemeClr>
                  </a:solidFill>
                  <a:prstDash val="solid"/>
                </a:ln>
                <a:solidFill>
                  <a:srgbClr val="EA3800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장소계획</a:t>
            </a:r>
            <a:endParaRPr lang="ko-KR" altLang="en-US" sz="1200" spc="-120" dirty="0">
              <a:ln w="12700">
                <a:solidFill>
                  <a:schemeClr val="tx2">
                    <a:lumMod val="50000"/>
                    <a:alpha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3449" y="919184"/>
            <a:ext cx="10031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1006718"/>
            <a:r>
              <a:rPr lang="ko-KR" altLang="en-US" sz="1050" spc="-120" dirty="0" smtClean="0">
                <a:ln w="12700">
                  <a:solidFill>
                    <a:schemeClr val="tx2">
                      <a:lumMod val="50000"/>
                      <a:alpha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서천 종합운동장 </a:t>
            </a:r>
            <a:endParaRPr lang="ko-KR" altLang="en-US" sz="1050" spc="-120" dirty="0">
              <a:ln w="12700">
                <a:solidFill>
                  <a:schemeClr val="tx2">
                    <a:lumMod val="50000"/>
                    <a:alpha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7" name="타원 46"/>
          <p:cNvSpPr/>
          <p:nvPr/>
        </p:nvSpPr>
        <p:spPr>
          <a:xfrm>
            <a:off x="5145453" y="3854932"/>
            <a:ext cx="435711" cy="435711"/>
          </a:xfrm>
          <a:prstGeom prst="ellipse">
            <a:avLst/>
          </a:prstGeom>
          <a:solidFill>
            <a:srgbClr val="FF0000">
              <a:alpha val="30000"/>
            </a:srgb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8" name="직선 화살표 연결선 47"/>
          <p:cNvCxnSpPr/>
          <p:nvPr/>
        </p:nvCxnSpPr>
        <p:spPr>
          <a:xfrm>
            <a:off x="5380242" y="4070829"/>
            <a:ext cx="648025" cy="195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24622" y="2339240"/>
            <a:ext cx="2121093" cy="80791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solidFill>
                  <a:schemeClr val="bg1"/>
                </a:solidFill>
                <a:latin typeface="a드림고딕3" pitchFamily="18" charset="-127"/>
                <a:ea typeface="a드림고딕3" pitchFamily="18" charset="-127"/>
              </a:rPr>
              <a:t>○ 천막 설치</a:t>
            </a:r>
            <a:endParaRPr lang="en-US" altLang="ko-KR" sz="1100" dirty="0" smtClean="0">
              <a:solidFill>
                <a:schemeClr val="bg1"/>
              </a:solidFill>
              <a:latin typeface="a드림고딕3" pitchFamily="18" charset="-127"/>
              <a:ea typeface="a드림고딕3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 smtClean="0">
                <a:solidFill>
                  <a:schemeClr val="bg1"/>
                </a:solidFill>
                <a:latin typeface="a드림고딕1" pitchFamily="18" charset="-127"/>
                <a:ea typeface="a드림고딕1" pitchFamily="18" charset="-127"/>
              </a:rPr>
              <a:t>▶ 전통종목 및 무예와 놀이 </a:t>
            </a:r>
            <a:r>
              <a:rPr lang="ko-KR" altLang="en-US" sz="1000" dirty="0" err="1" smtClean="0">
                <a:solidFill>
                  <a:schemeClr val="bg1"/>
                </a:solidFill>
                <a:latin typeface="a드림고딕1" pitchFamily="18" charset="-127"/>
                <a:ea typeface="a드림고딕1" pitchFamily="18" charset="-127"/>
              </a:rPr>
              <a:t>체험장</a:t>
            </a:r>
            <a:endParaRPr lang="en-US" altLang="ko-KR" sz="1000" dirty="0" smtClean="0">
              <a:solidFill>
                <a:schemeClr val="bg1"/>
              </a:solidFill>
              <a:latin typeface="a드림고딕1" pitchFamily="18" charset="-127"/>
              <a:ea typeface="a드림고딕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 smtClean="0">
                <a:solidFill>
                  <a:schemeClr val="bg1"/>
                </a:solidFill>
                <a:latin typeface="a드림고딕1" pitchFamily="18" charset="-127"/>
                <a:ea typeface="a드림고딕1" pitchFamily="18" charset="-127"/>
              </a:rPr>
              <a:t>▶ 홍보부스 설치</a:t>
            </a:r>
            <a:endParaRPr lang="ko-KR" altLang="en-US" sz="1000" dirty="0">
              <a:solidFill>
                <a:schemeClr val="bg1"/>
              </a:solidFill>
              <a:latin typeface="a드림고딕1" pitchFamily="18" charset="-127"/>
              <a:ea typeface="a드림고딕1" pitchFamily="18" charset="-127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177802" y="3869752"/>
            <a:ext cx="2299027" cy="57708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solidFill>
                  <a:schemeClr val="bg1"/>
                </a:solidFill>
                <a:latin typeface="a드림고딕3" pitchFamily="18" charset="-127"/>
                <a:ea typeface="a드림고딕3" pitchFamily="18" charset="-127"/>
              </a:rPr>
              <a:t>○ </a:t>
            </a:r>
            <a:r>
              <a:rPr lang="ko-KR" altLang="en-US" sz="1000" dirty="0" smtClean="0">
                <a:solidFill>
                  <a:schemeClr val="bg1"/>
                </a:solidFill>
                <a:latin typeface="a드림고딕1" pitchFamily="18" charset="-127"/>
                <a:ea typeface="a드림고딕1" pitchFamily="18" charset="-127"/>
              </a:rPr>
              <a:t>특설무대 설치</a:t>
            </a:r>
            <a:endParaRPr lang="en-US" altLang="ko-KR" sz="1000" dirty="0" smtClean="0">
              <a:solidFill>
                <a:schemeClr val="bg1"/>
              </a:solidFill>
              <a:latin typeface="a드림고딕1" pitchFamily="18" charset="-127"/>
              <a:ea typeface="a드림고딕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schemeClr val="bg1"/>
                </a:solidFill>
                <a:latin typeface="a드림고딕1" pitchFamily="18" charset="-127"/>
                <a:ea typeface="a드림고딕1" pitchFamily="18" charset="-127"/>
              </a:rPr>
              <a:t> </a:t>
            </a:r>
            <a:r>
              <a:rPr lang="ko-KR" altLang="en-US" sz="1000" dirty="0" smtClean="0">
                <a:solidFill>
                  <a:schemeClr val="bg1"/>
                </a:solidFill>
                <a:latin typeface="a드림고딕1" pitchFamily="18" charset="-127"/>
                <a:ea typeface="a드림고딕1" pitchFamily="18" charset="-127"/>
              </a:rPr>
              <a:t>▶ 전통스포츠 시범 및 전통공연 시연</a:t>
            </a:r>
            <a:endParaRPr lang="ko-KR" altLang="en-US" sz="1000" dirty="0">
              <a:solidFill>
                <a:schemeClr val="bg1"/>
              </a:solidFill>
              <a:latin typeface="a드림고딕1" pitchFamily="18" charset="-127"/>
              <a:ea typeface="a드림고딕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481960" y="3649619"/>
            <a:ext cx="107786" cy="2201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4481960" y="3869752"/>
            <a:ext cx="107786" cy="2201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4481960" y="4089885"/>
            <a:ext cx="107786" cy="2201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4481960" y="4310018"/>
            <a:ext cx="107786" cy="2201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 rot="5400000">
            <a:off x="4653165" y="3478006"/>
            <a:ext cx="107786" cy="2201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 rot="5400000">
            <a:off x="4873298" y="3477816"/>
            <a:ext cx="107786" cy="2201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 rot="5400000">
            <a:off x="4644528" y="4474168"/>
            <a:ext cx="107786" cy="2201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 rot="5400000">
            <a:off x="4864661" y="4473978"/>
            <a:ext cx="107786" cy="2201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" name="직선 화살표 연결선 20"/>
          <p:cNvCxnSpPr/>
          <p:nvPr/>
        </p:nvCxnSpPr>
        <p:spPr>
          <a:xfrm flipV="1">
            <a:off x="4780707" y="2893971"/>
            <a:ext cx="495828" cy="506363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7613732" y="6450218"/>
            <a:ext cx="2228850" cy="365125"/>
          </a:xfrm>
        </p:spPr>
        <p:txBody>
          <a:bodyPr/>
          <a:lstStyle/>
          <a:p>
            <a:fld id="{E0995B39-095E-4C13-A206-37632DAE028F}" type="slidenum">
              <a:rPr lang="ko-KR" altLang="en-US" sz="1050" smtClean="0">
                <a:solidFill>
                  <a:schemeClr val="tx1"/>
                </a:solidFill>
              </a:rPr>
              <a:pPr/>
              <a:t>5</a:t>
            </a:fld>
            <a:endParaRPr lang="ko-KR" alt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43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449" y="578509"/>
            <a:ext cx="1192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1006718"/>
            <a:r>
              <a:rPr lang="en-US" altLang="ko-KR" sz="1600" spc="-120" dirty="0">
                <a:ln w="12700">
                  <a:solidFill>
                    <a:schemeClr val="tx2">
                      <a:lumMod val="50000"/>
                      <a:alpha val="5000"/>
                    </a:schemeClr>
                  </a:solidFill>
                  <a:prstDash val="solid"/>
                </a:ln>
                <a:solidFill>
                  <a:srgbClr val="EA3800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Ⅴ</a:t>
            </a:r>
            <a:r>
              <a:rPr lang="en-US" altLang="ko-KR" sz="1600" spc="-120" dirty="0" smtClean="0">
                <a:ln w="12700">
                  <a:solidFill>
                    <a:schemeClr val="tx2">
                      <a:lumMod val="50000"/>
                      <a:alpha val="5000"/>
                    </a:schemeClr>
                  </a:solidFill>
                  <a:prstDash val="solid"/>
                </a:ln>
                <a:solidFill>
                  <a:srgbClr val="EA3800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. </a:t>
            </a:r>
            <a:r>
              <a:rPr lang="ko-KR" altLang="en-US" sz="1600" spc="-120" dirty="0" smtClean="0">
                <a:ln w="12700">
                  <a:solidFill>
                    <a:schemeClr val="tx2">
                      <a:lumMod val="50000"/>
                      <a:alpha val="5000"/>
                    </a:schemeClr>
                  </a:solidFill>
                  <a:prstDash val="solid"/>
                </a:ln>
                <a:solidFill>
                  <a:srgbClr val="EA3800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일정계획</a:t>
            </a:r>
            <a:endParaRPr lang="ko-KR" altLang="en-US" sz="1200" spc="-120" dirty="0">
              <a:ln w="12700">
                <a:solidFill>
                  <a:schemeClr val="tx2">
                    <a:lumMod val="50000"/>
                    <a:alpha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449" y="919184"/>
            <a:ext cx="16748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1006718"/>
            <a:r>
              <a:rPr lang="ko-KR" altLang="en-US" sz="1050" spc="-120" dirty="0" smtClean="0">
                <a:ln w="12700">
                  <a:solidFill>
                    <a:schemeClr val="tx2">
                      <a:lumMod val="50000"/>
                      <a:alpha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전통스포츠보급 운영의 일정</a:t>
            </a:r>
            <a:endParaRPr lang="ko-KR" altLang="en-US" sz="1050" spc="-120" dirty="0">
              <a:ln w="12700">
                <a:solidFill>
                  <a:schemeClr val="tx2">
                    <a:lumMod val="50000"/>
                    <a:alpha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7613732" y="6450218"/>
            <a:ext cx="2228850" cy="365125"/>
          </a:xfrm>
        </p:spPr>
        <p:txBody>
          <a:bodyPr/>
          <a:lstStyle/>
          <a:p>
            <a:fld id="{E0995B39-095E-4C13-A206-37632DAE028F}" type="slidenum">
              <a:rPr lang="ko-KR" altLang="en-US" sz="1050" smtClean="0">
                <a:solidFill>
                  <a:schemeClr val="tx1"/>
                </a:solidFill>
              </a:rPr>
              <a:pPr/>
              <a:t>6</a:t>
            </a:fld>
            <a:endParaRPr lang="ko-KR" altLang="en-US" sz="1050" dirty="0">
              <a:solidFill>
                <a:schemeClr val="tx1"/>
              </a:solidFill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443270"/>
              </p:ext>
            </p:extLst>
          </p:nvPr>
        </p:nvGraphicFramePr>
        <p:xfrm>
          <a:off x="401130" y="1431930"/>
          <a:ext cx="9145016" cy="3788448"/>
        </p:xfrm>
        <a:graphic>
          <a:graphicData uri="http://schemas.openxmlformats.org/drawingml/2006/table">
            <a:tbl>
              <a:tblPr/>
              <a:tblGrid>
                <a:gridCol w="1828813"/>
                <a:gridCol w="1414932"/>
                <a:gridCol w="1328763"/>
                <a:gridCol w="3282827"/>
                <a:gridCol w="1289681"/>
              </a:tblGrid>
              <a:tr h="23677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kern="1200" spc="0" dirty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구분 </a:t>
                      </a: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kern="1200" spc="0" dirty="0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10</a:t>
                      </a:r>
                      <a:r>
                        <a:rPr lang="ko-KR" altLang="en-US" sz="1000" b="0" kern="1200" spc="0" dirty="0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월</a:t>
                      </a:r>
                      <a:r>
                        <a:rPr lang="en-US" altLang="ko-KR" sz="1000" b="0" kern="1200" spc="0" dirty="0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24</a:t>
                      </a:r>
                      <a:r>
                        <a:rPr lang="ko-KR" altLang="en-US" sz="1000" b="0" kern="1200" spc="0" dirty="0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일 </a:t>
                      </a:r>
                      <a:r>
                        <a:rPr lang="en-US" altLang="ko-KR" sz="1000" b="0" kern="1200" spc="0" dirty="0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(</a:t>
                      </a:r>
                      <a:r>
                        <a:rPr lang="ko-KR" altLang="en-US" sz="1000" b="0" kern="1200" spc="0" dirty="0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목</a:t>
                      </a:r>
                      <a:r>
                        <a:rPr lang="en-US" altLang="ko-KR" sz="1000" b="0" kern="1200" spc="0" dirty="0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)</a:t>
                      </a:r>
                      <a:endParaRPr lang="ko-KR" altLang="en-US" sz="1000" b="0" kern="1200" spc="0" dirty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ko-KR" altLang="en-US" sz="1000" kern="1200" dirty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Rix모던고딕 M" panose="02020603020101020101" pitchFamily="18" charset="-127"/>
                        <a:ea typeface="Rix모던고딕 M" panose="02020603020101020101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ko-KR" altLang="en-US" sz="1000" kern="1200" dirty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Rix모던고딕 M" panose="02020603020101020101" pitchFamily="18" charset="-127"/>
                        <a:ea typeface="Rix모던고딕 M" panose="02020603020101020101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ko-KR" altLang="en-US" sz="1000" b="0" kern="1200" spc="0" dirty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67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kern="1200" spc="0" dirty="0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Time</a:t>
                      </a: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kern="1200" spc="0" dirty="0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항목</a:t>
                      </a:r>
                      <a:endParaRPr lang="en-US" altLang="ko-KR" sz="1000" b="0" kern="1200" spc="0" dirty="0" smtClean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kern="1200" spc="0" dirty="0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내용</a:t>
                      </a: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kern="1200" spc="0" dirty="0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비고</a:t>
                      </a: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6778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kern="1200" spc="0" dirty="0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행사안내</a:t>
                      </a:r>
                      <a:endParaRPr lang="ko-KR" altLang="en-US" sz="1000" b="0" kern="1200" spc="0" dirty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kern="1200" spc="0" dirty="0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10:30</a:t>
                      </a:r>
                      <a:r>
                        <a:rPr lang="en-US" altLang="ko-KR" sz="1000" b="0" kern="1200" spc="0" baseline="0" dirty="0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 ~ 11:00</a:t>
                      </a:r>
                      <a:endParaRPr lang="ko-KR" altLang="en-US" sz="1000" b="0" kern="1200" spc="0" dirty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kern="1200" spc="0" dirty="0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행사안내</a:t>
                      </a:r>
                      <a:endParaRPr lang="ko-KR" altLang="en-US" sz="1000" b="0" kern="1200" spc="0" dirty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3674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spc="0" baseline="0" dirty="0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일정 안내</a:t>
                      </a:r>
                      <a:endParaRPr lang="en-US" altLang="ko-KR" sz="1000" b="0" kern="1200" spc="0" baseline="0" dirty="0" smtClean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ko-KR" sz="1000" b="0" kern="1200" spc="0" baseline="0" dirty="0" smtClean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6778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kern="1200" spc="0" dirty="0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무대행사 </a:t>
                      </a:r>
                      <a:r>
                        <a:rPr lang="en-US" altLang="ko-KR" sz="1000" b="0" kern="1200" spc="0" dirty="0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1</a:t>
                      </a:r>
                      <a:r>
                        <a:rPr lang="ko-KR" altLang="en-US" sz="1000" b="0" kern="1200" spc="0" dirty="0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부</a:t>
                      </a:r>
                      <a:endParaRPr lang="ko-KR" altLang="en-US" sz="1000" b="0" kern="1200" spc="0" dirty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kern="1200" spc="0" dirty="0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11:00 ~ 11:20</a:t>
                      </a:r>
                      <a:endParaRPr lang="ko-KR" altLang="en-US" sz="1000" b="0" kern="1200" spc="0" dirty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kern="1200" spc="0" dirty="0" err="1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시범단</a:t>
                      </a:r>
                      <a:r>
                        <a:rPr lang="ko-KR" altLang="en-US" sz="1000" b="0" kern="1200" spc="0" dirty="0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 공연</a:t>
                      </a:r>
                      <a:endParaRPr lang="ko-KR" altLang="en-US" sz="1000" b="0" kern="1200" spc="0" dirty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3674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spc="0" baseline="0" dirty="0" err="1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택견</a:t>
                      </a:r>
                      <a:r>
                        <a:rPr lang="ko-KR" altLang="en-US" sz="1000" b="0" kern="1200" spc="0" baseline="0" dirty="0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 </a:t>
                      </a:r>
                      <a:r>
                        <a:rPr lang="ko-KR" altLang="en-US" sz="1000" b="0" kern="1200" spc="0" baseline="0" dirty="0" err="1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시범단</a:t>
                      </a:r>
                      <a:endParaRPr lang="en-US" altLang="ko-KR" sz="1000" b="0" kern="1200" spc="0" baseline="0" dirty="0" smtClean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ko-KR" sz="1000" b="0" kern="1200" spc="0" baseline="0" dirty="0" smtClean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67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kern="1200" spc="0" dirty="0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11:20</a:t>
                      </a:r>
                      <a:r>
                        <a:rPr lang="en-US" altLang="ko-KR" sz="1000" b="0" kern="1200" spc="0" baseline="0" dirty="0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 ~ 11:40</a:t>
                      </a:r>
                      <a:endParaRPr lang="ko-KR" altLang="en-US" sz="1000" b="0" kern="1200" spc="0" dirty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kern="1200" spc="0" dirty="0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마술공연</a:t>
                      </a:r>
                      <a:endParaRPr lang="ko-KR" altLang="en-US" sz="1000" b="0" kern="1200" spc="0" dirty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3674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spc="0" baseline="0" dirty="0" err="1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변검</a:t>
                      </a:r>
                      <a:r>
                        <a:rPr lang="ko-KR" altLang="en-US" sz="1000" b="0" kern="1200" spc="0" baseline="0" dirty="0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 </a:t>
                      </a:r>
                      <a:r>
                        <a:rPr lang="en-US" altLang="ko-KR" sz="1000" b="0" kern="1200" spc="0" baseline="0" dirty="0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+ </a:t>
                      </a:r>
                      <a:r>
                        <a:rPr lang="ko-KR" altLang="en-US" sz="1000" b="0" kern="1200" spc="0" baseline="0" dirty="0" err="1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마술쇼</a:t>
                      </a:r>
                      <a:endParaRPr lang="en-US" altLang="ko-KR" sz="1000" b="0" kern="1200" spc="0" baseline="0" dirty="0" smtClean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ko-KR" sz="1000" b="0" kern="1200" spc="0" baseline="0" dirty="0" smtClean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6778">
                <a:tc vMerge="1">
                  <a:txBody>
                    <a:bodyPr/>
                    <a:lstStyle/>
                    <a:p>
                      <a:pPr algn="ctr" rtl="0" fontAlgn="ctr"/>
                      <a:endParaRPr lang="ko-KR" altLang="en-US" sz="1000" b="0" kern="1200" spc="0" dirty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kern="1200" spc="0" dirty="0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11:40 ~ 12:00</a:t>
                      </a:r>
                      <a:endParaRPr lang="ko-KR" altLang="en-US" sz="1000" b="0" kern="1200" spc="0" dirty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kern="1200" spc="0" dirty="0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레크리에이션</a:t>
                      </a:r>
                      <a:endParaRPr lang="ko-KR" altLang="en-US" sz="1000" b="0" kern="1200" spc="0" dirty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3674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spc="0" baseline="0" dirty="0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박 터트리기</a:t>
                      </a:r>
                      <a:endParaRPr lang="en-US" altLang="ko-KR" sz="1000" b="0" kern="1200" spc="0" baseline="0" dirty="0" smtClean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ko-KR" sz="1000" b="0" kern="1200" spc="0" baseline="0" dirty="0" smtClean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6778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kern="1200" spc="0" dirty="0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중식</a:t>
                      </a:r>
                      <a:endParaRPr lang="ko-KR" altLang="en-US" sz="1000" b="0" kern="1200" spc="0" dirty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kern="1200" spc="0" dirty="0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12:00 ~ 13:00</a:t>
                      </a:r>
                      <a:endParaRPr lang="ko-KR" altLang="en-US" sz="1000" b="0" kern="1200" spc="0" dirty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kern="1200" spc="0" dirty="0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중식</a:t>
                      </a:r>
                      <a:endParaRPr lang="ko-KR" altLang="en-US" sz="1000" b="0" kern="1200" spc="0" dirty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3674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kern="1200" spc="0" baseline="0" dirty="0" smtClean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ko-KR" sz="1000" b="0" kern="1200" spc="0" baseline="0" dirty="0" smtClean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6778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kern="1200" spc="0" dirty="0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무대행사 </a:t>
                      </a:r>
                      <a:r>
                        <a:rPr lang="en-US" altLang="ko-KR" sz="1000" b="0" kern="1200" spc="0" dirty="0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2</a:t>
                      </a:r>
                      <a:r>
                        <a:rPr lang="ko-KR" altLang="en-US" sz="1000" b="0" kern="1200" spc="0" dirty="0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부</a:t>
                      </a:r>
                      <a:endParaRPr lang="ko-KR" altLang="en-US" sz="1000" b="0" kern="1200" spc="0" dirty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kern="1200" spc="0" dirty="0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13:00 ~ 14:00</a:t>
                      </a:r>
                      <a:endParaRPr lang="ko-KR" altLang="en-US" sz="1000" b="0" kern="1200" spc="0" dirty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kern="1200" spc="0" dirty="0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레크리에이션</a:t>
                      </a:r>
                      <a:endParaRPr lang="ko-KR" altLang="en-US" sz="1000" b="0" kern="1200" spc="0" dirty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3674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spc="0" baseline="0" dirty="0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진행자와 함께하는 레크리에이션</a:t>
                      </a:r>
                      <a:endParaRPr lang="en-US" altLang="ko-KR" sz="1000" b="0" kern="1200" spc="0" baseline="0" dirty="0" smtClean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ko-KR" sz="1000" b="0" kern="1200" spc="0" baseline="0" dirty="0" smtClean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6778">
                <a:tc vMerge="1">
                  <a:txBody>
                    <a:bodyPr/>
                    <a:lstStyle/>
                    <a:p>
                      <a:pPr algn="ctr" rtl="0" fontAlgn="ctr"/>
                      <a:endParaRPr lang="ko-KR" altLang="en-US" sz="1000" b="0" kern="1200" spc="0" dirty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kern="1200" spc="0" dirty="0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14:00</a:t>
                      </a:r>
                      <a:r>
                        <a:rPr lang="en-US" altLang="ko-KR" sz="1000" b="0" kern="1200" spc="0" baseline="0" dirty="0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 ~ 14:20</a:t>
                      </a:r>
                      <a:endParaRPr lang="ko-KR" altLang="en-US" sz="1000" b="0" kern="1200" spc="0" dirty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kern="1200" spc="0" dirty="0" err="1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시범단</a:t>
                      </a:r>
                      <a:r>
                        <a:rPr lang="ko-KR" altLang="en-US" sz="1000" b="0" kern="1200" spc="0" dirty="0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 공연</a:t>
                      </a:r>
                      <a:endParaRPr lang="ko-KR" altLang="en-US" sz="1000" b="0" kern="1200" spc="0" dirty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3674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spc="0" baseline="0" dirty="0" err="1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택견</a:t>
                      </a:r>
                      <a:r>
                        <a:rPr lang="ko-KR" altLang="en-US" sz="1000" b="0" kern="1200" spc="0" baseline="0" dirty="0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 </a:t>
                      </a:r>
                      <a:r>
                        <a:rPr lang="ko-KR" altLang="en-US" sz="1000" b="0" kern="1200" spc="0" baseline="0" dirty="0" err="1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시범단</a:t>
                      </a:r>
                      <a:endParaRPr lang="en-US" altLang="ko-KR" sz="1000" b="0" kern="1200" spc="0" baseline="0" dirty="0" smtClean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ko-KR" sz="1000" b="0" kern="1200" spc="0" baseline="0" dirty="0" smtClean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6778">
                <a:tc vMerge="1">
                  <a:txBody>
                    <a:bodyPr/>
                    <a:lstStyle/>
                    <a:p>
                      <a:pPr algn="ctr" rtl="0" fontAlgn="ctr"/>
                      <a:endParaRPr lang="ko-KR" altLang="en-US" sz="1000" b="0" kern="1200" spc="0" dirty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kern="1200" spc="0" dirty="0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14:20 ~ 14:40</a:t>
                      </a:r>
                      <a:endParaRPr lang="ko-KR" altLang="en-US" sz="1000" b="0" kern="1200" spc="0" dirty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kern="1200" spc="0" dirty="0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마술공연</a:t>
                      </a:r>
                      <a:endParaRPr lang="ko-KR" altLang="en-US" sz="1000" b="0" kern="1200" spc="0" dirty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3674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spc="0" baseline="0" dirty="0" err="1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변검</a:t>
                      </a:r>
                      <a:r>
                        <a:rPr lang="ko-KR" altLang="en-US" sz="1000" b="0" kern="1200" spc="0" baseline="0" dirty="0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 </a:t>
                      </a:r>
                      <a:r>
                        <a:rPr lang="en-US" altLang="ko-KR" sz="1000" b="0" kern="1200" spc="0" baseline="0" dirty="0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+ </a:t>
                      </a:r>
                      <a:r>
                        <a:rPr lang="ko-KR" altLang="en-US" sz="1000" b="0" kern="1200" spc="0" baseline="0" dirty="0" err="1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마술쇼</a:t>
                      </a:r>
                      <a:endParaRPr lang="en-US" altLang="ko-KR" sz="1000" b="0" kern="1200" spc="0" baseline="0" dirty="0" smtClean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ko-KR" sz="1000" b="0" kern="1200" spc="0" baseline="0" dirty="0" smtClean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6778">
                <a:tc vMerge="1">
                  <a:txBody>
                    <a:bodyPr/>
                    <a:lstStyle/>
                    <a:p>
                      <a:pPr algn="ctr" rtl="0" fontAlgn="ctr"/>
                      <a:endParaRPr lang="ko-KR" altLang="en-US" sz="1000" b="0" kern="1200" spc="0" dirty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kern="1200" spc="0" dirty="0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14:40</a:t>
                      </a:r>
                      <a:r>
                        <a:rPr lang="en-US" altLang="ko-KR" sz="1000" b="0" kern="1200" spc="0" baseline="0" dirty="0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 ~ 15:00</a:t>
                      </a:r>
                      <a:endParaRPr lang="ko-KR" altLang="en-US" sz="1000" b="0" kern="1200" spc="0" dirty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kern="1200" spc="0" dirty="0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레크리에이션</a:t>
                      </a:r>
                      <a:endParaRPr lang="ko-KR" altLang="en-US" sz="1000" b="0" kern="1200" spc="0" dirty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3674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spc="0" baseline="0" dirty="0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박 터트리기</a:t>
                      </a:r>
                      <a:endParaRPr lang="en-US" altLang="ko-KR" sz="1000" b="0" kern="1200" spc="0" baseline="0" dirty="0" smtClean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ko-KR" sz="1000" b="0" kern="1200" spc="0" baseline="0" dirty="0" smtClean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67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kern="1200" spc="0" dirty="0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15:00 ~ 17:00</a:t>
                      </a:r>
                      <a:endParaRPr lang="ko-KR" altLang="en-US" sz="1000" b="0" kern="1200" spc="0" dirty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ko-KR" altLang="en-US" sz="1000" b="0" kern="1200" spc="0" dirty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3674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kern="1200" spc="0" baseline="0" dirty="0" smtClean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ko-KR" sz="1000" b="0" kern="1200" spc="0" baseline="0" dirty="0" smtClean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6778">
                <a:tc gridSpan="5">
                  <a:txBody>
                    <a:bodyPr/>
                    <a:lstStyle/>
                    <a:p>
                      <a:pPr algn="ctr" rtl="0" fontAlgn="ctr"/>
                      <a:endParaRPr lang="ko-KR" altLang="en-US" sz="1000" b="0" kern="1200" spc="0" dirty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ko-KR" altLang="en-US" sz="1000" b="0" kern="1200" spc="0" dirty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ko-KR" altLang="en-US" sz="1000" b="0" kern="1200" spc="0" dirty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3674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kern="1200" spc="0" baseline="0" dirty="0" smtClean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altLang="ko-KR" sz="1000" b="0" kern="1200" spc="0" baseline="0" dirty="0" smtClean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778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kern="1200" spc="0" dirty="0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체험부스</a:t>
                      </a:r>
                      <a:endParaRPr lang="ko-KR" altLang="en-US" sz="1000" b="0" kern="1200" spc="0" dirty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kern="1200" spc="0" dirty="0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10:30</a:t>
                      </a:r>
                      <a:r>
                        <a:rPr lang="en-US" altLang="ko-KR" sz="1000" b="0" kern="1200" spc="0" baseline="0" dirty="0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 ~ 12:00</a:t>
                      </a:r>
                      <a:endParaRPr lang="ko-KR" altLang="en-US" sz="1000" b="0" kern="1200" spc="0" dirty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kern="1200" spc="0" dirty="0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체험부스 운영</a:t>
                      </a:r>
                      <a:endParaRPr lang="ko-KR" altLang="en-US" sz="1000" b="0" kern="1200" spc="0" dirty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3674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kern="1200" spc="0" baseline="0" dirty="0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 </a:t>
                      </a:r>
                      <a:r>
                        <a:rPr lang="ko-KR" altLang="en-US" sz="1000" b="0" kern="1200" spc="0" baseline="0" dirty="0" err="1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상시운영</a:t>
                      </a:r>
                      <a:endParaRPr lang="en-US" altLang="ko-KR" sz="1000" b="0" kern="1200" spc="0" baseline="0" dirty="0" smtClean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ko-KR" sz="1000" b="0" kern="1200" spc="0" baseline="0" dirty="0" smtClean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6778">
                <a:tc vMerge="1">
                  <a:txBody>
                    <a:bodyPr/>
                    <a:lstStyle/>
                    <a:p>
                      <a:pPr algn="ctr" rtl="0" fontAlgn="ctr"/>
                      <a:endParaRPr lang="ko-KR" altLang="en-US" sz="1000" b="0" kern="1200" spc="0" dirty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kern="1200" spc="0" dirty="0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12:00 ~ 13:00</a:t>
                      </a:r>
                      <a:endParaRPr lang="ko-KR" altLang="en-US" sz="1000" b="0" kern="1200" spc="0" dirty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kern="1200" spc="0" dirty="0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중식</a:t>
                      </a:r>
                      <a:endParaRPr lang="ko-KR" altLang="en-US" sz="1000" b="0" kern="1200" spc="0" dirty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3674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kern="1200" spc="0" baseline="0" dirty="0" smtClean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ko-KR" sz="1000" b="0" kern="1200" spc="0" baseline="0" dirty="0" smtClean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6778">
                <a:tc vMerge="1">
                  <a:txBody>
                    <a:bodyPr/>
                    <a:lstStyle/>
                    <a:p>
                      <a:pPr algn="ctr" rtl="0" fontAlgn="ctr"/>
                      <a:endParaRPr lang="ko-KR" altLang="en-US" sz="1000" b="0" kern="1200" spc="0" dirty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kern="1200" spc="0" dirty="0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13:00 ~ 17:00</a:t>
                      </a:r>
                      <a:endParaRPr lang="ko-KR" altLang="en-US" sz="1000" b="0" kern="1200" spc="0" dirty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kern="1200" spc="0" dirty="0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체험부스 운영</a:t>
                      </a:r>
                      <a:endParaRPr lang="ko-KR" altLang="en-US" sz="1000" b="0" kern="1200" spc="0" dirty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3674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kern="1200" spc="0" baseline="0" dirty="0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 </a:t>
                      </a:r>
                      <a:r>
                        <a:rPr lang="ko-KR" altLang="en-US" sz="1000" b="0" kern="1200" spc="0" baseline="0" dirty="0" err="1" smtClean="0">
                          <a:ln>
                            <a:solidFill>
                              <a:prstClr val="black">
                                <a:lumMod val="50000"/>
                                <a:lumOff val="50000"/>
                                <a:alpha val="20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latin typeface="a드림고딕3" pitchFamily="18" charset="-127"/>
                          <a:ea typeface="a드림고딕3" pitchFamily="18" charset="-127"/>
                          <a:cs typeface="조선일보명조" pitchFamily="18" charset="-127"/>
                        </a:rPr>
                        <a:t>상시운영</a:t>
                      </a:r>
                      <a:endParaRPr lang="en-US" altLang="ko-KR" sz="1000" b="0" kern="1200" spc="0" baseline="0" dirty="0" smtClean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ko-KR" sz="1000" b="0" kern="1200" spc="0" baseline="0" dirty="0" smtClean="0">
                        <a:ln>
                          <a:solidFill>
                            <a:prstClr val="black">
                              <a:lumMod val="50000"/>
                              <a:lumOff val="50000"/>
                              <a:alpha val="20000"/>
                            </a:prstClr>
                          </a:solidFill>
                        </a:ln>
                        <a:solidFill>
                          <a:schemeClr val="tx1"/>
                        </a:solidFill>
                        <a:latin typeface="a드림고딕3" pitchFamily="18" charset="-127"/>
                        <a:ea typeface="a드림고딕3" pitchFamily="18" charset="-127"/>
                        <a:cs typeface="조선일보명조" pitchFamily="18" charset="-127"/>
                      </a:endParaRPr>
                    </a:p>
                  </a:txBody>
                  <a:tcPr marL="18000" marR="18000" marT="5618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581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5B39-095E-4C13-A206-37632DAE028F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63449" y="578509"/>
            <a:ext cx="18408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1006718"/>
            <a:r>
              <a:rPr lang="en-US" altLang="ko-KR" sz="1600" spc="-120" dirty="0" smtClean="0">
                <a:ln w="12700">
                  <a:solidFill>
                    <a:schemeClr val="tx2">
                      <a:lumMod val="50000"/>
                      <a:alpha val="5000"/>
                    </a:schemeClr>
                  </a:solidFill>
                  <a:prstDash val="solid"/>
                </a:ln>
                <a:solidFill>
                  <a:srgbClr val="EA3800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Ⅵ . </a:t>
            </a:r>
            <a:r>
              <a:rPr lang="ko-KR" altLang="en-US" sz="1600" spc="-120" dirty="0" smtClean="0">
                <a:ln w="12700">
                  <a:solidFill>
                    <a:schemeClr val="tx2">
                      <a:lumMod val="50000"/>
                      <a:alpha val="5000"/>
                    </a:schemeClr>
                  </a:solidFill>
                  <a:prstDash val="solid"/>
                </a:ln>
                <a:solidFill>
                  <a:srgbClr val="EA3800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행사운영 </a:t>
            </a:r>
            <a:r>
              <a:rPr lang="en-US" altLang="ko-KR" sz="1600" spc="-120" dirty="0" smtClean="0">
                <a:ln w="12700">
                  <a:solidFill>
                    <a:schemeClr val="tx2">
                      <a:lumMod val="50000"/>
                      <a:alpha val="5000"/>
                    </a:schemeClr>
                  </a:solidFill>
                  <a:prstDash val="solid"/>
                </a:ln>
                <a:solidFill>
                  <a:srgbClr val="EA3800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(</a:t>
            </a:r>
            <a:r>
              <a:rPr lang="ko-KR" altLang="en-US" sz="1600" spc="-120" dirty="0" smtClean="0">
                <a:ln w="12700">
                  <a:solidFill>
                    <a:schemeClr val="tx2">
                      <a:lumMod val="50000"/>
                      <a:alpha val="5000"/>
                    </a:schemeClr>
                  </a:solidFill>
                  <a:prstDash val="solid"/>
                </a:ln>
                <a:solidFill>
                  <a:srgbClr val="EA3800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배치</a:t>
            </a:r>
            <a:r>
              <a:rPr lang="en-US" altLang="ko-KR" sz="1600" spc="-120" dirty="0" smtClean="0">
                <a:ln w="12700">
                  <a:solidFill>
                    <a:schemeClr val="tx2">
                      <a:lumMod val="50000"/>
                      <a:alpha val="5000"/>
                    </a:schemeClr>
                  </a:solidFill>
                  <a:prstDash val="solid"/>
                </a:ln>
                <a:solidFill>
                  <a:srgbClr val="EA3800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)</a:t>
            </a:r>
            <a:endParaRPr lang="ko-KR" altLang="en-US" sz="1200" spc="-120" dirty="0">
              <a:ln w="12700">
                <a:solidFill>
                  <a:schemeClr val="tx2">
                    <a:lumMod val="50000"/>
                    <a:alpha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3"/>
          <a:stretch/>
        </p:blipFill>
        <p:spPr bwMode="auto">
          <a:xfrm rot="5400000">
            <a:off x="2260585" y="317418"/>
            <a:ext cx="5340751" cy="693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83149" y="2144702"/>
            <a:ext cx="1696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 smtClean="0">
                <a:latin typeface="a드림고딕3" pitchFamily="18" charset="-127"/>
                <a:ea typeface="a드림고딕3" pitchFamily="18" charset="-127"/>
              </a:rPr>
              <a:t>무대 </a:t>
            </a:r>
            <a:endParaRPr lang="en-US" altLang="ko-KR" sz="1200" dirty="0" smtClean="0">
              <a:latin typeface="a드림고딕3" pitchFamily="18" charset="-127"/>
              <a:ea typeface="a드림고딕3" pitchFamily="18" charset="-127"/>
            </a:endParaRPr>
          </a:p>
          <a:p>
            <a:pPr algn="ctr"/>
            <a:r>
              <a:rPr lang="en-US" altLang="ko-KR" sz="1200" dirty="0" smtClean="0">
                <a:latin typeface="a드림고딕3" pitchFamily="18" charset="-127"/>
                <a:ea typeface="a드림고딕3" pitchFamily="18" charset="-127"/>
              </a:rPr>
              <a:t>7.2m x 5.4m x 0.5m</a:t>
            </a:r>
            <a:endParaRPr lang="ko-KR" altLang="en-US" sz="1200" dirty="0">
              <a:latin typeface="a드림고딕3" pitchFamily="18" charset="-127"/>
              <a:ea typeface="a드림고딕3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605106" y="2648758"/>
            <a:ext cx="648000" cy="388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무대</a:t>
            </a:r>
            <a:endParaRPr lang="ko-KR" altLang="en-US" sz="1050" dirty="0"/>
          </a:p>
        </p:txBody>
      </p:sp>
      <p:sp>
        <p:nvSpPr>
          <p:cNvPr id="7" name="직사각형 6"/>
          <p:cNvSpPr/>
          <p:nvPr/>
        </p:nvSpPr>
        <p:spPr>
          <a:xfrm>
            <a:off x="4325355" y="3296332"/>
            <a:ext cx="1279739" cy="657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latin typeface="a드림고딕3" pitchFamily="18" charset="-127"/>
                <a:ea typeface="a드림고딕3" pitchFamily="18" charset="-127"/>
              </a:rPr>
              <a:t>의</a:t>
            </a:r>
            <a:r>
              <a:rPr lang="ko-KR" altLang="en-US" sz="1200" dirty="0">
                <a:latin typeface="a드림고딕3" pitchFamily="18" charset="-127"/>
                <a:ea typeface="a드림고딕3" pitchFamily="18" charset="-127"/>
              </a:rPr>
              <a:t>자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54304" y="4084619"/>
            <a:ext cx="825867" cy="4308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 smtClean="0">
                <a:latin typeface="a드림고딕3" pitchFamily="18" charset="-127"/>
                <a:ea typeface="a드림고딕3" pitchFamily="18" charset="-127"/>
              </a:rPr>
              <a:t>Event</a:t>
            </a:r>
          </a:p>
          <a:p>
            <a:pPr algn="ctr"/>
            <a:r>
              <a:rPr lang="ko-KR" altLang="en-US" sz="1100" dirty="0" err="1" smtClean="0">
                <a:latin typeface="a드림고딕3" pitchFamily="18" charset="-127"/>
                <a:ea typeface="a드림고딕3" pitchFamily="18" charset="-127"/>
              </a:rPr>
              <a:t>박터트리</a:t>
            </a:r>
            <a:r>
              <a:rPr lang="ko-KR" altLang="en-US" sz="1100" dirty="0" err="1">
                <a:latin typeface="a드림고딕3" pitchFamily="18" charset="-127"/>
                <a:ea typeface="a드림고딕3" pitchFamily="18" charset="-127"/>
              </a:rPr>
              <a:t>기</a:t>
            </a:r>
            <a:endParaRPr lang="ko-KR" altLang="en-US" sz="1100" dirty="0">
              <a:latin typeface="a드림고딕3" pitchFamily="18" charset="-127"/>
              <a:ea typeface="a드림고딕3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0660" y="5167036"/>
            <a:ext cx="638316" cy="2616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latin typeface="a드림고딕3" pitchFamily="18" charset="-127"/>
                <a:ea typeface="a드림고딕3" pitchFamily="18" charset="-127"/>
              </a:rPr>
              <a:t>VR</a:t>
            </a:r>
            <a:r>
              <a:rPr lang="ko-KR" altLang="en-US" sz="1100" dirty="0" smtClean="0">
                <a:latin typeface="a드림고딕3" pitchFamily="18" charset="-127"/>
                <a:ea typeface="a드림고딕3" pitchFamily="18" charset="-127"/>
              </a:rPr>
              <a:t>체험</a:t>
            </a:r>
          </a:p>
        </p:txBody>
      </p:sp>
      <p:grpSp>
        <p:nvGrpSpPr>
          <p:cNvPr id="19" name="그룹 18"/>
          <p:cNvGrpSpPr/>
          <p:nvPr/>
        </p:nvGrpSpPr>
        <p:grpSpPr>
          <a:xfrm>
            <a:off x="4325258" y="5428343"/>
            <a:ext cx="1306286" cy="304800"/>
            <a:chOff x="3884072" y="4077072"/>
            <a:chExt cx="432000" cy="216000"/>
          </a:xfrm>
        </p:grpSpPr>
        <p:sp>
          <p:nvSpPr>
            <p:cNvPr id="20" name="직사각형 19"/>
            <p:cNvSpPr/>
            <p:nvPr/>
          </p:nvSpPr>
          <p:spPr>
            <a:xfrm>
              <a:off x="3884072" y="4077072"/>
              <a:ext cx="432000" cy="216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1" name="직선 연결선 20"/>
            <p:cNvCxnSpPr/>
            <p:nvPr/>
          </p:nvCxnSpPr>
          <p:spPr>
            <a:xfrm>
              <a:off x="3884072" y="4077072"/>
              <a:ext cx="432000" cy="216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 flipV="1">
              <a:off x="3884072" y="4077072"/>
              <a:ext cx="432000" cy="216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3856857" y="5956842"/>
            <a:ext cx="923651" cy="2616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o-KR" altLang="en-US" sz="1100" dirty="0" err="1" smtClean="0">
                <a:latin typeface="a드림고딕3" pitchFamily="18" charset="-127"/>
                <a:ea typeface="a드림고딕3" pitchFamily="18" charset="-127"/>
              </a:rPr>
              <a:t>너프건</a:t>
            </a:r>
            <a:r>
              <a:rPr lang="en-US" altLang="ko-KR" sz="1100" dirty="0" smtClean="0">
                <a:latin typeface="a드림고딕3" pitchFamily="18" charset="-127"/>
                <a:ea typeface="a드림고딕3" pitchFamily="18" charset="-127"/>
              </a:rPr>
              <a:t>/</a:t>
            </a:r>
            <a:r>
              <a:rPr lang="ko-KR" altLang="en-US" sz="1100" dirty="0" err="1" smtClean="0">
                <a:latin typeface="a드림고딕3" pitchFamily="18" charset="-127"/>
                <a:ea typeface="a드림고딕3" pitchFamily="18" charset="-127"/>
              </a:rPr>
              <a:t>국궁</a:t>
            </a:r>
            <a:endParaRPr lang="ko-KR" altLang="en-US" sz="1100" dirty="0" smtClean="0">
              <a:latin typeface="a드림고딕3" pitchFamily="18" charset="-127"/>
              <a:ea typeface="a드림고딕3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65505" y="5933810"/>
            <a:ext cx="1218603" cy="2616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o-KR" altLang="en-US" sz="1100" dirty="0" err="1" smtClean="0">
                <a:latin typeface="a드림고딕3" pitchFamily="18" charset="-127"/>
                <a:ea typeface="a드림고딕3" pitchFamily="18" charset="-127"/>
              </a:rPr>
              <a:t>디지털캐리커쳐</a:t>
            </a:r>
            <a:r>
              <a:rPr lang="ko-KR" altLang="en-US" sz="1100" dirty="0" smtClean="0">
                <a:latin typeface="a드림고딕3" pitchFamily="18" charset="-127"/>
                <a:ea typeface="a드림고딕3" pitchFamily="18" charset="-127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7293" y="5791062"/>
            <a:ext cx="125386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o-KR" altLang="en-US" smtClean="0">
                <a:latin typeface="a드림고딕3" pitchFamily="18" charset="-127"/>
                <a:ea typeface="a드림고딕3" pitchFamily="18" charset="-127"/>
              </a:rPr>
              <a:t>미래 </a:t>
            </a:r>
            <a:r>
              <a:rPr lang="en-US" altLang="ko-KR" dirty="0" smtClean="0">
                <a:latin typeface="a드림고딕3" pitchFamily="18" charset="-127"/>
                <a:ea typeface="a드림고딕3" pitchFamily="18" charset="-127"/>
              </a:rPr>
              <a:t>Zone</a:t>
            </a:r>
            <a:endParaRPr lang="ko-KR" altLang="en-US" dirty="0">
              <a:latin typeface="a드림고딕3" pitchFamily="18" charset="-127"/>
              <a:ea typeface="a드림고딕3" pitchFamily="18" charset="-127"/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3646562" y="2828212"/>
            <a:ext cx="432000" cy="216000"/>
            <a:chOff x="3884072" y="4077072"/>
            <a:chExt cx="432000" cy="216000"/>
          </a:xfrm>
        </p:grpSpPr>
        <p:sp>
          <p:nvSpPr>
            <p:cNvPr id="31" name="직사각형 30"/>
            <p:cNvSpPr/>
            <p:nvPr/>
          </p:nvSpPr>
          <p:spPr>
            <a:xfrm>
              <a:off x="3884072" y="4077072"/>
              <a:ext cx="432000" cy="216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2" name="직선 연결선 31"/>
            <p:cNvCxnSpPr/>
            <p:nvPr/>
          </p:nvCxnSpPr>
          <p:spPr>
            <a:xfrm>
              <a:off x="3884072" y="4077072"/>
              <a:ext cx="432000" cy="216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직선 연결선 32"/>
            <p:cNvCxnSpPr/>
            <p:nvPr/>
          </p:nvCxnSpPr>
          <p:spPr>
            <a:xfrm flipV="1">
              <a:off x="3884072" y="4077072"/>
              <a:ext cx="432000" cy="216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그룹 33"/>
          <p:cNvGrpSpPr/>
          <p:nvPr/>
        </p:nvGrpSpPr>
        <p:grpSpPr>
          <a:xfrm>
            <a:off x="5518903" y="2830286"/>
            <a:ext cx="1128639" cy="213926"/>
            <a:chOff x="3884072" y="4077072"/>
            <a:chExt cx="432000" cy="216000"/>
          </a:xfrm>
        </p:grpSpPr>
        <p:sp>
          <p:nvSpPr>
            <p:cNvPr id="35" name="직사각형 34"/>
            <p:cNvSpPr/>
            <p:nvPr/>
          </p:nvSpPr>
          <p:spPr>
            <a:xfrm>
              <a:off x="3884072" y="4077072"/>
              <a:ext cx="432000" cy="216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6" name="직선 연결선 35"/>
            <p:cNvCxnSpPr/>
            <p:nvPr/>
          </p:nvCxnSpPr>
          <p:spPr>
            <a:xfrm>
              <a:off x="3884072" y="4077072"/>
              <a:ext cx="432000" cy="216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 flipV="1">
              <a:off x="3884072" y="4077072"/>
              <a:ext cx="432000" cy="216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6754242" y="2810756"/>
            <a:ext cx="1568058" cy="276999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latin typeface="a드림고딕3" pitchFamily="18" charset="-127"/>
                <a:ea typeface="a드림고딕3" pitchFamily="18" charset="-127"/>
              </a:rPr>
              <a:t>운영본부 </a:t>
            </a:r>
            <a:r>
              <a:rPr lang="en-US" altLang="ko-KR" sz="1200" dirty="0" smtClean="0">
                <a:latin typeface="a드림고딕3" pitchFamily="18" charset="-127"/>
                <a:ea typeface="a드림고딕3" pitchFamily="18" charset="-127"/>
              </a:rPr>
              <a:t>/ </a:t>
            </a:r>
            <a:r>
              <a:rPr lang="ko-KR" altLang="en-US" sz="1200" dirty="0" smtClean="0">
                <a:latin typeface="a드림고딕3" pitchFamily="18" charset="-127"/>
                <a:ea typeface="a드림고딕3" pitchFamily="18" charset="-127"/>
              </a:rPr>
              <a:t>의료본부</a:t>
            </a:r>
            <a:endParaRPr lang="ko-KR" altLang="en-US" sz="1200" dirty="0">
              <a:latin typeface="a드림고딕3" pitchFamily="18" charset="-127"/>
              <a:ea typeface="a드림고딕3" pitchFamily="18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19426" y="2812226"/>
            <a:ext cx="1043876" cy="276999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err="1" smtClean="0">
                <a:latin typeface="a드림고딕3" pitchFamily="18" charset="-127"/>
                <a:ea typeface="a드림고딕3" pitchFamily="18" charset="-127"/>
              </a:rPr>
              <a:t>시스템운영</a:t>
            </a:r>
            <a:r>
              <a:rPr lang="ko-KR" altLang="en-US" sz="1200" dirty="0" err="1">
                <a:latin typeface="a드림고딕3" pitchFamily="18" charset="-127"/>
                <a:ea typeface="a드림고딕3" pitchFamily="18" charset="-127"/>
              </a:rPr>
              <a:t>실</a:t>
            </a:r>
            <a:endParaRPr lang="ko-KR" altLang="en-US" sz="1200" dirty="0">
              <a:latin typeface="a드림고딕3" pitchFamily="18" charset="-127"/>
              <a:ea typeface="a드림고딕3" pitchFamily="18" charset="-127"/>
            </a:endParaRPr>
          </a:p>
        </p:txBody>
      </p:sp>
      <p:grpSp>
        <p:nvGrpSpPr>
          <p:cNvPr id="43" name="그룹 42"/>
          <p:cNvGrpSpPr/>
          <p:nvPr/>
        </p:nvGrpSpPr>
        <p:grpSpPr>
          <a:xfrm rot="5400000">
            <a:off x="3627337" y="3455995"/>
            <a:ext cx="432000" cy="216000"/>
            <a:chOff x="3884072" y="4077072"/>
            <a:chExt cx="432000" cy="216000"/>
          </a:xfrm>
        </p:grpSpPr>
        <p:sp>
          <p:nvSpPr>
            <p:cNvPr id="44" name="직사각형 43"/>
            <p:cNvSpPr/>
            <p:nvPr/>
          </p:nvSpPr>
          <p:spPr>
            <a:xfrm>
              <a:off x="3884072" y="4077072"/>
              <a:ext cx="432000" cy="216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5" name="직선 연결선 44"/>
            <p:cNvCxnSpPr/>
            <p:nvPr/>
          </p:nvCxnSpPr>
          <p:spPr>
            <a:xfrm>
              <a:off x="3884072" y="4077072"/>
              <a:ext cx="432000" cy="216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직선 연결선 45"/>
            <p:cNvCxnSpPr/>
            <p:nvPr/>
          </p:nvCxnSpPr>
          <p:spPr>
            <a:xfrm flipV="1">
              <a:off x="3884072" y="4077072"/>
              <a:ext cx="432000" cy="216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그룹 46"/>
          <p:cNvGrpSpPr/>
          <p:nvPr/>
        </p:nvGrpSpPr>
        <p:grpSpPr>
          <a:xfrm rot="5400000">
            <a:off x="3627337" y="3891424"/>
            <a:ext cx="432000" cy="216000"/>
            <a:chOff x="3884072" y="4077072"/>
            <a:chExt cx="432000" cy="216000"/>
          </a:xfrm>
        </p:grpSpPr>
        <p:sp>
          <p:nvSpPr>
            <p:cNvPr id="48" name="직사각형 47"/>
            <p:cNvSpPr/>
            <p:nvPr/>
          </p:nvSpPr>
          <p:spPr>
            <a:xfrm>
              <a:off x="3884072" y="4077072"/>
              <a:ext cx="432000" cy="216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9" name="직선 연결선 48"/>
            <p:cNvCxnSpPr/>
            <p:nvPr/>
          </p:nvCxnSpPr>
          <p:spPr>
            <a:xfrm>
              <a:off x="3884072" y="4077072"/>
              <a:ext cx="432000" cy="216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직선 연결선 49"/>
            <p:cNvCxnSpPr/>
            <p:nvPr/>
          </p:nvCxnSpPr>
          <p:spPr>
            <a:xfrm flipV="1">
              <a:off x="3884072" y="4077072"/>
              <a:ext cx="432000" cy="216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1" name="그룹 50"/>
          <p:cNvGrpSpPr/>
          <p:nvPr/>
        </p:nvGrpSpPr>
        <p:grpSpPr>
          <a:xfrm rot="5400000">
            <a:off x="3620080" y="4319596"/>
            <a:ext cx="432000" cy="216000"/>
            <a:chOff x="3884072" y="4077072"/>
            <a:chExt cx="432000" cy="216000"/>
          </a:xfrm>
        </p:grpSpPr>
        <p:sp>
          <p:nvSpPr>
            <p:cNvPr id="52" name="직사각형 51"/>
            <p:cNvSpPr/>
            <p:nvPr/>
          </p:nvSpPr>
          <p:spPr>
            <a:xfrm>
              <a:off x="3884072" y="4077072"/>
              <a:ext cx="432000" cy="216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53" name="직선 연결선 52"/>
            <p:cNvCxnSpPr/>
            <p:nvPr/>
          </p:nvCxnSpPr>
          <p:spPr>
            <a:xfrm>
              <a:off x="3884072" y="4077072"/>
              <a:ext cx="432000" cy="216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직선 연결선 53"/>
            <p:cNvCxnSpPr/>
            <p:nvPr/>
          </p:nvCxnSpPr>
          <p:spPr>
            <a:xfrm flipV="1">
              <a:off x="3884072" y="4077072"/>
              <a:ext cx="432000" cy="216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그룹 54"/>
          <p:cNvGrpSpPr/>
          <p:nvPr/>
        </p:nvGrpSpPr>
        <p:grpSpPr>
          <a:xfrm rot="5400000">
            <a:off x="3627338" y="4747767"/>
            <a:ext cx="432000" cy="216000"/>
            <a:chOff x="3884072" y="4077072"/>
            <a:chExt cx="432000" cy="216000"/>
          </a:xfrm>
        </p:grpSpPr>
        <p:sp>
          <p:nvSpPr>
            <p:cNvPr id="56" name="직사각형 55"/>
            <p:cNvSpPr/>
            <p:nvPr/>
          </p:nvSpPr>
          <p:spPr>
            <a:xfrm>
              <a:off x="3884072" y="4077072"/>
              <a:ext cx="432000" cy="216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57" name="직선 연결선 56"/>
            <p:cNvCxnSpPr/>
            <p:nvPr/>
          </p:nvCxnSpPr>
          <p:spPr>
            <a:xfrm>
              <a:off x="3884072" y="4077072"/>
              <a:ext cx="432000" cy="216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직선 연결선 57"/>
            <p:cNvCxnSpPr/>
            <p:nvPr/>
          </p:nvCxnSpPr>
          <p:spPr>
            <a:xfrm flipV="1">
              <a:off x="3884072" y="4077072"/>
              <a:ext cx="432000" cy="216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9" name="그룹 58"/>
          <p:cNvGrpSpPr/>
          <p:nvPr/>
        </p:nvGrpSpPr>
        <p:grpSpPr>
          <a:xfrm rot="5400000">
            <a:off x="3620081" y="5190453"/>
            <a:ext cx="432000" cy="216000"/>
            <a:chOff x="3884072" y="4077072"/>
            <a:chExt cx="432000" cy="216000"/>
          </a:xfrm>
        </p:grpSpPr>
        <p:sp>
          <p:nvSpPr>
            <p:cNvPr id="60" name="직사각형 59"/>
            <p:cNvSpPr/>
            <p:nvPr/>
          </p:nvSpPr>
          <p:spPr>
            <a:xfrm>
              <a:off x="3884072" y="4077072"/>
              <a:ext cx="432000" cy="216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1" name="직선 연결선 60"/>
            <p:cNvCxnSpPr/>
            <p:nvPr/>
          </p:nvCxnSpPr>
          <p:spPr>
            <a:xfrm>
              <a:off x="3884072" y="4077072"/>
              <a:ext cx="432000" cy="216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직선 연결선 61"/>
            <p:cNvCxnSpPr/>
            <p:nvPr/>
          </p:nvCxnSpPr>
          <p:spPr>
            <a:xfrm flipV="1">
              <a:off x="3884072" y="4077072"/>
              <a:ext cx="432000" cy="216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3" name="그룹 62"/>
          <p:cNvGrpSpPr/>
          <p:nvPr/>
        </p:nvGrpSpPr>
        <p:grpSpPr>
          <a:xfrm rot="5400000">
            <a:off x="5688367" y="3368910"/>
            <a:ext cx="432000" cy="216000"/>
            <a:chOff x="3884072" y="4077072"/>
            <a:chExt cx="432000" cy="216000"/>
          </a:xfrm>
        </p:grpSpPr>
        <p:sp>
          <p:nvSpPr>
            <p:cNvPr id="64" name="직사각형 63"/>
            <p:cNvSpPr/>
            <p:nvPr/>
          </p:nvSpPr>
          <p:spPr>
            <a:xfrm>
              <a:off x="3884072" y="4077072"/>
              <a:ext cx="432000" cy="216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5" name="직선 연결선 64"/>
            <p:cNvCxnSpPr/>
            <p:nvPr/>
          </p:nvCxnSpPr>
          <p:spPr>
            <a:xfrm>
              <a:off x="3884072" y="4077072"/>
              <a:ext cx="432000" cy="216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직선 연결선 65"/>
            <p:cNvCxnSpPr/>
            <p:nvPr/>
          </p:nvCxnSpPr>
          <p:spPr>
            <a:xfrm flipV="1">
              <a:off x="3884072" y="4077072"/>
              <a:ext cx="432000" cy="216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7" name="그룹 66"/>
          <p:cNvGrpSpPr/>
          <p:nvPr/>
        </p:nvGrpSpPr>
        <p:grpSpPr>
          <a:xfrm rot="5400000">
            <a:off x="5702881" y="5110624"/>
            <a:ext cx="432000" cy="216000"/>
            <a:chOff x="3884072" y="4077072"/>
            <a:chExt cx="432000" cy="216000"/>
          </a:xfrm>
        </p:grpSpPr>
        <p:sp>
          <p:nvSpPr>
            <p:cNvPr id="68" name="직사각형 67"/>
            <p:cNvSpPr/>
            <p:nvPr/>
          </p:nvSpPr>
          <p:spPr>
            <a:xfrm>
              <a:off x="3884072" y="4077072"/>
              <a:ext cx="432000" cy="216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9" name="직선 연결선 68"/>
            <p:cNvCxnSpPr/>
            <p:nvPr/>
          </p:nvCxnSpPr>
          <p:spPr>
            <a:xfrm>
              <a:off x="3884072" y="4077072"/>
              <a:ext cx="432000" cy="216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직선 연결선 69"/>
            <p:cNvCxnSpPr/>
            <p:nvPr/>
          </p:nvCxnSpPr>
          <p:spPr>
            <a:xfrm flipV="1">
              <a:off x="3884072" y="4077072"/>
              <a:ext cx="432000" cy="216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1" name="그룹 70"/>
          <p:cNvGrpSpPr/>
          <p:nvPr/>
        </p:nvGrpSpPr>
        <p:grpSpPr>
          <a:xfrm rot="5400000">
            <a:off x="5681109" y="4667939"/>
            <a:ext cx="432000" cy="216000"/>
            <a:chOff x="3884072" y="4077072"/>
            <a:chExt cx="432000" cy="216000"/>
          </a:xfrm>
        </p:grpSpPr>
        <p:sp>
          <p:nvSpPr>
            <p:cNvPr id="72" name="직사각형 71"/>
            <p:cNvSpPr/>
            <p:nvPr/>
          </p:nvSpPr>
          <p:spPr>
            <a:xfrm>
              <a:off x="3884072" y="4077072"/>
              <a:ext cx="432000" cy="216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3" name="직선 연결선 72"/>
            <p:cNvCxnSpPr/>
            <p:nvPr/>
          </p:nvCxnSpPr>
          <p:spPr>
            <a:xfrm>
              <a:off x="3884072" y="4077072"/>
              <a:ext cx="432000" cy="216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직선 연결선 73"/>
            <p:cNvCxnSpPr/>
            <p:nvPr/>
          </p:nvCxnSpPr>
          <p:spPr>
            <a:xfrm flipV="1">
              <a:off x="3884072" y="4077072"/>
              <a:ext cx="432000" cy="216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5" name="그룹 74"/>
          <p:cNvGrpSpPr/>
          <p:nvPr/>
        </p:nvGrpSpPr>
        <p:grpSpPr>
          <a:xfrm rot="5400000">
            <a:off x="5688366" y="4254281"/>
            <a:ext cx="432000" cy="216000"/>
            <a:chOff x="3884072" y="4077072"/>
            <a:chExt cx="432000" cy="216000"/>
          </a:xfrm>
        </p:grpSpPr>
        <p:sp>
          <p:nvSpPr>
            <p:cNvPr id="76" name="직사각형 75"/>
            <p:cNvSpPr/>
            <p:nvPr/>
          </p:nvSpPr>
          <p:spPr>
            <a:xfrm>
              <a:off x="3884072" y="4077072"/>
              <a:ext cx="432000" cy="216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7" name="직선 연결선 76"/>
            <p:cNvCxnSpPr/>
            <p:nvPr/>
          </p:nvCxnSpPr>
          <p:spPr>
            <a:xfrm>
              <a:off x="3884072" y="4077072"/>
              <a:ext cx="432000" cy="216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직선 연결선 77"/>
            <p:cNvCxnSpPr/>
            <p:nvPr/>
          </p:nvCxnSpPr>
          <p:spPr>
            <a:xfrm flipV="1">
              <a:off x="3884072" y="4077072"/>
              <a:ext cx="432000" cy="216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9" name="그룹 78"/>
          <p:cNvGrpSpPr/>
          <p:nvPr/>
        </p:nvGrpSpPr>
        <p:grpSpPr>
          <a:xfrm rot="5400000">
            <a:off x="5681109" y="3811595"/>
            <a:ext cx="432000" cy="216000"/>
            <a:chOff x="3884072" y="4077072"/>
            <a:chExt cx="432000" cy="216000"/>
          </a:xfrm>
        </p:grpSpPr>
        <p:sp>
          <p:nvSpPr>
            <p:cNvPr id="80" name="직사각형 79"/>
            <p:cNvSpPr/>
            <p:nvPr/>
          </p:nvSpPr>
          <p:spPr>
            <a:xfrm>
              <a:off x="3884072" y="4077072"/>
              <a:ext cx="432000" cy="216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81" name="직선 연결선 80"/>
            <p:cNvCxnSpPr/>
            <p:nvPr/>
          </p:nvCxnSpPr>
          <p:spPr>
            <a:xfrm>
              <a:off x="3884072" y="4077072"/>
              <a:ext cx="432000" cy="216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직선 연결선 81"/>
            <p:cNvCxnSpPr/>
            <p:nvPr/>
          </p:nvCxnSpPr>
          <p:spPr>
            <a:xfrm flipV="1">
              <a:off x="3884072" y="4077072"/>
              <a:ext cx="432000" cy="216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/>
          <p:nvPr/>
        </p:nvSpPr>
        <p:spPr>
          <a:xfrm>
            <a:off x="1143763" y="3296332"/>
            <a:ext cx="127470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a드림고딕3" pitchFamily="18" charset="-127"/>
                <a:ea typeface="a드림고딕3" pitchFamily="18" charset="-127"/>
              </a:rPr>
              <a:t>현재 </a:t>
            </a:r>
            <a:r>
              <a:rPr lang="en-US" altLang="ko-KR" dirty="0" smtClean="0">
                <a:latin typeface="a드림고딕3" pitchFamily="18" charset="-127"/>
                <a:ea typeface="a드림고딕3" pitchFamily="18" charset="-127"/>
              </a:rPr>
              <a:t>Zone</a:t>
            </a:r>
            <a:endParaRPr lang="ko-KR" altLang="en-US" dirty="0">
              <a:latin typeface="a드림고딕3" pitchFamily="18" charset="-127"/>
              <a:ea typeface="a드림고딕3" pitchFamily="18" charset="-127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736477" y="3269857"/>
            <a:ext cx="1266693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a드림고딕3" pitchFamily="18" charset="-127"/>
                <a:ea typeface="a드림고딕3" pitchFamily="18" charset="-127"/>
              </a:rPr>
              <a:t>전</a:t>
            </a:r>
            <a:r>
              <a:rPr lang="ko-KR" altLang="en-US" dirty="0">
                <a:latin typeface="a드림고딕3" pitchFamily="18" charset="-127"/>
                <a:ea typeface="a드림고딕3" pitchFamily="18" charset="-127"/>
              </a:rPr>
              <a:t>통</a:t>
            </a:r>
            <a:r>
              <a:rPr lang="ko-KR" altLang="en-US" dirty="0" smtClean="0">
                <a:latin typeface="a드림고딕3" pitchFamily="18" charset="-127"/>
                <a:ea typeface="a드림고딕3" pitchFamily="18" charset="-127"/>
              </a:rPr>
              <a:t> </a:t>
            </a:r>
            <a:r>
              <a:rPr lang="en-US" altLang="ko-KR" dirty="0" smtClean="0">
                <a:latin typeface="a드림고딕3" pitchFamily="18" charset="-127"/>
                <a:ea typeface="a드림고딕3" pitchFamily="18" charset="-127"/>
              </a:rPr>
              <a:t>Zone</a:t>
            </a:r>
            <a:endParaRPr lang="ko-KR" altLang="en-US" dirty="0">
              <a:latin typeface="a드림고딕3" pitchFamily="18" charset="-127"/>
              <a:ea typeface="a드림고딕3" pitchFamily="18" charset="-127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888612" y="3355195"/>
            <a:ext cx="707245" cy="43088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1100" dirty="0" smtClean="0">
                <a:latin typeface="a드림고딕3" pitchFamily="18" charset="-127"/>
                <a:ea typeface="a드림고딕3" pitchFamily="18" charset="-127"/>
              </a:rPr>
              <a:t>떡메치기</a:t>
            </a:r>
            <a:endParaRPr lang="en-US" altLang="ko-KR" sz="1100" dirty="0" smtClean="0">
              <a:latin typeface="a드림고딕3" pitchFamily="18" charset="-127"/>
              <a:ea typeface="a드림고딕3" pitchFamily="18" charset="-127"/>
            </a:endParaRPr>
          </a:p>
          <a:p>
            <a:pPr algn="ctr"/>
            <a:r>
              <a:rPr lang="en-US" altLang="ko-KR" sz="1100" dirty="0" smtClean="0">
                <a:latin typeface="a드림고딕3" pitchFamily="18" charset="-127"/>
                <a:ea typeface="a드림고딕3" pitchFamily="18" charset="-127"/>
              </a:rPr>
              <a:t>(2</a:t>
            </a:r>
            <a:r>
              <a:rPr lang="ko-KR" altLang="en-US" sz="1100" dirty="0" smtClean="0">
                <a:latin typeface="a드림고딕3" pitchFamily="18" charset="-127"/>
                <a:ea typeface="a드림고딕3" pitchFamily="18" charset="-127"/>
              </a:rPr>
              <a:t>회</a:t>
            </a:r>
            <a:r>
              <a:rPr lang="en-US" altLang="ko-KR" sz="1100" dirty="0" smtClean="0">
                <a:latin typeface="a드림고딕3" pitchFamily="18" charset="-127"/>
                <a:ea typeface="a드림고딕3" pitchFamily="18" charset="-127"/>
              </a:rPr>
              <a:t>)</a:t>
            </a:r>
            <a:endParaRPr lang="ko-KR" altLang="en-US" sz="1100" dirty="0" smtClean="0">
              <a:latin typeface="a드림고딕3" pitchFamily="18" charset="-127"/>
              <a:ea typeface="a드림고딕3" pitchFamily="18" charset="-127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923150" y="3889467"/>
            <a:ext cx="696024" cy="2616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latin typeface="a드림고딕3" pitchFamily="18" charset="-127"/>
                <a:ea typeface="a드림고딕3" pitchFamily="18" charset="-127"/>
              </a:rPr>
              <a:t>비석치기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421178" y="4286489"/>
            <a:ext cx="1228221" cy="2616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latin typeface="a드림고딕3" pitchFamily="18" charset="-127"/>
                <a:ea typeface="a드림고딕3" pitchFamily="18" charset="-127"/>
              </a:rPr>
              <a:t>재미로 보는 윷점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328041" y="4758867"/>
            <a:ext cx="1317990" cy="2616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ko-KR" altLang="en-US" sz="1100" smtClean="0">
                <a:latin typeface="a드림고딕3" pitchFamily="18" charset="-127"/>
                <a:ea typeface="a드림고딕3" pitchFamily="18" charset="-127"/>
              </a:rPr>
              <a:t>공기놀이</a:t>
            </a:r>
            <a:r>
              <a:rPr lang="en-US" altLang="ko-KR" sz="1100" dirty="0" smtClean="0">
                <a:latin typeface="a드림고딕3" pitchFamily="18" charset="-127"/>
                <a:ea typeface="a드림고딕3" pitchFamily="18" charset="-127"/>
              </a:rPr>
              <a:t>/</a:t>
            </a:r>
            <a:r>
              <a:rPr lang="ko-KR" altLang="en-US" sz="1100" dirty="0" smtClean="0">
                <a:latin typeface="a드림고딕3" pitchFamily="18" charset="-127"/>
                <a:ea typeface="a드림고딕3" pitchFamily="18" charset="-127"/>
              </a:rPr>
              <a:t>제기차기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765646" y="5193179"/>
            <a:ext cx="846707" cy="2616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ko-KR" altLang="en-US" sz="1100" smtClean="0">
                <a:latin typeface="a드림고딕3" pitchFamily="18" charset="-127"/>
                <a:ea typeface="a드림고딕3" pitchFamily="18" charset="-127"/>
              </a:rPr>
              <a:t>가훈써주기</a:t>
            </a:r>
            <a:endParaRPr lang="ko-KR" altLang="en-US" sz="1100" dirty="0" smtClean="0">
              <a:latin typeface="a드림고딕3" pitchFamily="18" charset="-127"/>
              <a:ea typeface="a드림고딕3" pitchFamily="18" charset="-127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128911" y="3367569"/>
            <a:ext cx="846707" cy="2616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ko-KR" altLang="en-US" sz="1100" dirty="0" err="1" smtClean="0">
                <a:latin typeface="a드림고딕3" pitchFamily="18" charset="-127"/>
                <a:ea typeface="a드림고딕3" pitchFamily="18" charset="-127"/>
              </a:rPr>
              <a:t>딱지만들</a:t>
            </a:r>
            <a:r>
              <a:rPr lang="ko-KR" altLang="en-US" sz="1100" dirty="0" err="1">
                <a:latin typeface="a드림고딕3" pitchFamily="18" charset="-127"/>
                <a:ea typeface="a드림고딕3" pitchFamily="18" charset="-127"/>
              </a:rPr>
              <a:t>기</a:t>
            </a:r>
            <a:endParaRPr lang="ko-KR" altLang="en-US" sz="1100" dirty="0" smtClean="0">
              <a:latin typeface="a드림고딕3" pitchFamily="18" charset="-127"/>
              <a:ea typeface="a드림고딕3" pitchFamily="18" charset="-127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131331" y="3775439"/>
            <a:ext cx="1181734" cy="2616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latin typeface="a드림고딕3" pitchFamily="18" charset="-127"/>
                <a:ea typeface="a드림고딕3" pitchFamily="18" charset="-127"/>
              </a:rPr>
              <a:t>투호</a:t>
            </a:r>
            <a:r>
              <a:rPr lang="en-US" altLang="ko-KR" sz="1100" dirty="0" smtClean="0">
                <a:latin typeface="a드림고딕3" pitchFamily="18" charset="-127"/>
                <a:ea typeface="a드림고딕3" pitchFamily="18" charset="-127"/>
              </a:rPr>
              <a:t>/</a:t>
            </a:r>
            <a:r>
              <a:rPr lang="ko-KR" altLang="en-US" sz="1100" dirty="0" smtClean="0">
                <a:latin typeface="a드림고딕3" pitchFamily="18" charset="-127"/>
                <a:ea typeface="a드림고딕3" pitchFamily="18" charset="-127"/>
              </a:rPr>
              <a:t>고리던지기</a:t>
            </a:r>
            <a:endParaRPr lang="ko-KR" altLang="en-US" sz="1100" dirty="0">
              <a:latin typeface="a드림고딕3" pitchFamily="18" charset="-127"/>
              <a:ea typeface="a드림고딕3" pitchFamily="18" charset="-127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166407" y="4234085"/>
            <a:ext cx="702436" cy="2616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ko-KR" altLang="en-US" sz="1100" dirty="0" err="1" smtClean="0">
                <a:latin typeface="a드림고딕3" pitchFamily="18" charset="-127"/>
                <a:ea typeface="a드림고딕3" pitchFamily="18" charset="-127"/>
              </a:rPr>
              <a:t>연만들기</a:t>
            </a:r>
            <a:endParaRPr lang="ko-KR" altLang="en-US" sz="1100" dirty="0">
              <a:latin typeface="a드림고딕3" pitchFamily="18" charset="-127"/>
              <a:ea typeface="a드림고딕3" pitchFamily="18" charset="-127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171247" y="4717694"/>
            <a:ext cx="846707" cy="2616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ko-KR" altLang="en-US" sz="1100" dirty="0" err="1" smtClean="0">
                <a:latin typeface="a드림고딕3" pitchFamily="18" charset="-127"/>
                <a:ea typeface="a드림고딕3" pitchFamily="18" charset="-127"/>
              </a:rPr>
              <a:t>가훈써주기</a:t>
            </a:r>
            <a:endParaRPr lang="ko-KR" altLang="en-US" sz="1100" dirty="0">
              <a:latin typeface="a드림고딕3" pitchFamily="18" charset="-127"/>
              <a:ea typeface="a드림고딕3" pitchFamily="18" charset="-127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200275" y="5147275"/>
            <a:ext cx="936475" cy="2616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ko-KR" altLang="en-US" sz="1100" dirty="0" err="1" smtClean="0">
                <a:latin typeface="a드림고딕3" pitchFamily="18" charset="-127"/>
                <a:ea typeface="a드림고딕3" pitchFamily="18" charset="-127"/>
              </a:rPr>
              <a:t>액자만들기</a:t>
            </a:r>
            <a:r>
              <a:rPr lang="ko-KR" altLang="en-US" sz="1100" dirty="0" smtClean="0">
                <a:latin typeface="a드림고딕3" pitchFamily="18" charset="-127"/>
                <a:ea typeface="a드림고딕3" pitchFamily="18" charset="-127"/>
              </a:rPr>
              <a:t> </a:t>
            </a:r>
            <a:endParaRPr lang="ko-KR" altLang="en-US" sz="1100" dirty="0">
              <a:latin typeface="a드림고딕3" pitchFamily="18" charset="-127"/>
              <a:ea typeface="a드림고딕3" pitchFamily="18" charset="-127"/>
            </a:endParaRPr>
          </a:p>
        </p:txBody>
      </p:sp>
      <p:sp>
        <p:nvSpPr>
          <p:cNvPr id="100" name="직사각형 99"/>
          <p:cNvSpPr/>
          <p:nvPr/>
        </p:nvSpPr>
        <p:spPr>
          <a:xfrm>
            <a:off x="4521299" y="4638903"/>
            <a:ext cx="892530" cy="3249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smtClean="0">
                <a:latin typeface="a드림고딕3" pitchFamily="18" charset="-127"/>
                <a:ea typeface="a드림고딕3" pitchFamily="18" charset="-127"/>
              </a:rPr>
              <a:t>비누방울</a:t>
            </a:r>
            <a:endParaRPr lang="ko-KR" altLang="en-US" sz="1200" dirty="0">
              <a:latin typeface="a드림고딕3" pitchFamily="18" charset="-127"/>
              <a:ea typeface="a드림고딕3" pitchFamily="18" charset="-127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027711" y="4227369"/>
            <a:ext cx="1107996" cy="276999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latin typeface="a드림고딕3" pitchFamily="18" charset="-127"/>
                <a:ea typeface="a드림고딕3" pitchFamily="18" charset="-127"/>
              </a:rPr>
              <a:t>옛날과자체험</a:t>
            </a:r>
            <a:endParaRPr lang="ko-KR" altLang="en-US" sz="1200" dirty="0">
              <a:latin typeface="a드림고딕3" pitchFamily="18" charset="-127"/>
              <a:ea typeface="a드림고딕3" pitchFamily="18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449" y="578509"/>
            <a:ext cx="2528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1006718"/>
            <a:r>
              <a:rPr lang="en-US" altLang="ko-KR" sz="1600" spc="-120" dirty="0" err="1" smtClean="0">
                <a:ln w="12700">
                  <a:solidFill>
                    <a:schemeClr val="tx2">
                      <a:lumMod val="50000"/>
                      <a:alpha val="5000"/>
                    </a:schemeClr>
                  </a:solidFill>
                  <a:prstDash val="solid"/>
                </a:ln>
                <a:solidFill>
                  <a:srgbClr val="EA3800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ⅥI</a:t>
            </a:r>
            <a:r>
              <a:rPr lang="en-US" altLang="ko-KR" sz="1600" spc="-120" dirty="0" smtClean="0">
                <a:ln w="12700">
                  <a:solidFill>
                    <a:schemeClr val="tx2">
                      <a:lumMod val="50000"/>
                      <a:alpha val="5000"/>
                    </a:schemeClr>
                  </a:solidFill>
                  <a:prstDash val="solid"/>
                </a:ln>
                <a:solidFill>
                  <a:srgbClr val="EA3800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 .</a:t>
            </a:r>
            <a:r>
              <a:rPr lang="ko-KR" altLang="en-US" sz="1600" spc="-120" dirty="0" smtClean="0">
                <a:ln w="12700">
                  <a:solidFill>
                    <a:schemeClr val="tx2">
                      <a:lumMod val="50000"/>
                      <a:alpha val="5000"/>
                    </a:schemeClr>
                  </a:solidFill>
                  <a:prstDash val="solid"/>
                </a:ln>
                <a:solidFill>
                  <a:srgbClr val="EA3800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 전통문화 체험프로그램</a:t>
            </a:r>
            <a:endParaRPr lang="ko-KR" altLang="en-US" sz="1200" spc="-120" dirty="0">
              <a:ln w="12700">
                <a:solidFill>
                  <a:schemeClr val="tx2">
                    <a:lumMod val="50000"/>
                    <a:alpha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449" y="919184"/>
            <a:ext cx="22224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1006718"/>
            <a:r>
              <a:rPr lang="ko-KR" altLang="en-US" sz="1050" spc="-120" dirty="0" smtClean="0">
                <a:ln w="12700">
                  <a:solidFill>
                    <a:schemeClr val="tx2">
                      <a:lumMod val="50000"/>
                      <a:alpha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전통스포츠 시범 및 체험 </a:t>
            </a:r>
            <a:r>
              <a:rPr lang="en-US" altLang="ko-KR" sz="1050" spc="-120" dirty="0" smtClean="0">
                <a:ln w="12700">
                  <a:solidFill>
                    <a:schemeClr val="tx2">
                      <a:lumMod val="50000"/>
                      <a:alpha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(</a:t>
            </a:r>
            <a:r>
              <a:rPr lang="ko-KR" altLang="en-US" sz="1050" spc="-120" dirty="0" smtClean="0">
                <a:ln w="12700">
                  <a:solidFill>
                    <a:schemeClr val="tx2">
                      <a:lumMod val="50000"/>
                      <a:alpha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종목 선별 중</a:t>
            </a:r>
            <a:r>
              <a:rPr lang="en-US" altLang="ko-KR" sz="1050" spc="-120" dirty="0" smtClean="0">
                <a:ln w="12700">
                  <a:solidFill>
                    <a:schemeClr val="tx2">
                      <a:lumMod val="50000"/>
                      <a:alpha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)</a:t>
            </a:r>
            <a:endParaRPr lang="ko-KR" altLang="en-US" sz="1050" spc="-120" dirty="0">
              <a:ln w="12700">
                <a:solidFill>
                  <a:schemeClr val="tx2">
                    <a:lumMod val="50000"/>
                    <a:alpha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2050" name="Picture 2" descr="C:\Users\user\Desktop\택견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20" y="1431926"/>
            <a:ext cx="2990851" cy="1991906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0621" y="3310136"/>
            <a:ext cx="299085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 smtClean="0">
                <a:solidFill>
                  <a:schemeClr val="bg1"/>
                </a:solidFill>
                <a:latin typeface="a드림고딕3" pitchFamily="18" charset="-127"/>
                <a:ea typeface="a드림고딕3" pitchFamily="18" charset="-127"/>
              </a:rPr>
              <a:t>택견</a:t>
            </a:r>
            <a:endParaRPr lang="ko-KR" altLang="en-US" sz="1400" dirty="0">
              <a:solidFill>
                <a:schemeClr val="bg1"/>
              </a:solidFill>
              <a:latin typeface="a드림고딕3" pitchFamily="18" charset="-127"/>
              <a:ea typeface="a드림고딕3" pitchFamily="18" charset="-127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2"/>
          <a:stretch/>
        </p:blipFill>
        <p:spPr bwMode="auto">
          <a:xfrm>
            <a:off x="3467100" y="1431925"/>
            <a:ext cx="2990850" cy="2185988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67100" y="3310136"/>
            <a:ext cx="299085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solidFill>
                  <a:schemeClr val="bg1"/>
                </a:solidFill>
                <a:latin typeface="a드림고딕3" pitchFamily="18" charset="-127"/>
                <a:ea typeface="a드림고딕3" pitchFamily="18" charset="-127"/>
              </a:rPr>
              <a:t>마상무예</a:t>
            </a:r>
            <a:endParaRPr lang="ko-KR" altLang="en-US" sz="1400" dirty="0">
              <a:solidFill>
                <a:schemeClr val="bg1"/>
              </a:solidFill>
              <a:latin typeface="a드림고딕3" pitchFamily="18" charset="-127"/>
              <a:ea typeface="a드림고딕3" pitchFamily="18" charset="-127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r="3168"/>
          <a:stretch/>
        </p:blipFill>
        <p:spPr bwMode="auto">
          <a:xfrm>
            <a:off x="6473579" y="1431926"/>
            <a:ext cx="2990851" cy="187821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73580" y="3310136"/>
            <a:ext cx="299085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solidFill>
                  <a:schemeClr val="bg1"/>
                </a:solidFill>
                <a:latin typeface="a드림고딕3" pitchFamily="18" charset="-127"/>
                <a:ea typeface="a드림고딕3" pitchFamily="18" charset="-127"/>
              </a:rPr>
              <a:t>태권도</a:t>
            </a:r>
            <a:endParaRPr lang="ko-KR" altLang="en-US" sz="1400" dirty="0">
              <a:solidFill>
                <a:schemeClr val="bg1"/>
              </a:solidFill>
              <a:latin typeface="a드림고딕3" pitchFamily="18" charset="-127"/>
              <a:ea typeface="a드림고딕3" pitchFamily="18" charset="-127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5" b="1781"/>
          <a:stretch/>
        </p:blipFill>
        <p:spPr bwMode="auto">
          <a:xfrm>
            <a:off x="476249" y="3841485"/>
            <a:ext cx="2979957" cy="198167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0620" y="5709459"/>
            <a:ext cx="2990849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solidFill>
                  <a:schemeClr val="bg1"/>
                </a:solidFill>
                <a:latin typeface="a드림고딕3" pitchFamily="18" charset="-127"/>
                <a:ea typeface="a드림고딕3" pitchFamily="18" charset="-127"/>
              </a:rPr>
              <a:t>해동검</a:t>
            </a:r>
            <a:r>
              <a:rPr lang="ko-KR" altLang="en-US" sz="1400" dirty="0">
                <a:solidFill>
                  <a:schemeClr val="bg1"/>
                </a:solidFill>
                <a:latin typeface="a드림고딕3" pitchFamily="18" charset="-127"/>
                <a:ea typeface="a드림고딕3" pitchFamily="18" charset="-127"/>
              </a:rPr>
              <a:t>도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7100" y="3841485"/>
            <a:ext cx="2990850" cy="1971433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467100" y="5709459"/>
            <a:ext cx="299085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solidFill>
                  <a:schemeClr val="bg1"/>
                </a:solidFill>
                <a:latin typeface="a드림고딕3" pitchFamily="18" charset="-127"/>
                <a:ea typeface="a드림고딕3" pitchFamily="18" charset="-127"/>
              </a:rPr>
              <a:t>국학기공</a:t>
            </a:r>
            <a:endParaRPr lang="ko-KR" altLang="en-US" sz="1400" dirty="0">
              <a:solidFill>
                <a:schemeClr val="bg1"/>
              </a:solidFill>
              <a:latin typeface="a드림고딕3" pitchFamily="18" charset="-127"/>
              <a:ea typeface="a드림고딕3" pitchFamily="18" charset="-127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50"/>
          <a:stretch/>
        </p:blipFill>
        <p:spPr bwMode="auto">
          <a:xfrm>
            <a:off x="6485430" y="3841485"/>
            <a:ext cx="2967150" cy="2021862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485430" y="5709459"/>
            <a:ext cx="296715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solidFill>
                  <a:schemeClr val="bg1"/>
                </a:solidFill>
                <a:latin typeface="a드림고딕3" pitchFamily="18" charset="-127"/>
                <a:ea typeface="a드림고딕3" pitchFamily="18" charset="-127"/>
              </a:rPr>
              <a:t>전통무예</a:t>
            </a:r>
            <a:endParaRPr lang="ko-KR" altLang="en-US" sz="1400" dirty="0">
              <a:solidFill>
                <a:schemeClr val="bg1"/>
              </a:solidFill>
              <a:latin typeface="a드림고딕3" pitchFamily="18" charset="-127"/>
              <a:ea typeface="a드림고딕3" pitchFamily="18" charset="-127"/>
            </a:endParaRPr>
          </a:p>
        </p:txBody>
      </p:sp>
      <p:sp>
        <p:nvSpPr>
          <p:cNvPr id="17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7613732" y="6450218"/>
            <a:ext cx="2228850" cy="365125"/>
          </a:xfrm>
        </p:spPr>
        <p:txBody>
          <a:bodyPr/>
          <a:lstStyle/>
          <a:p>
            <a:fld id="{E0995B39-095E-4C13-A206-37632DAE028F}" type="slidenum">
              <a:rPr lang="ko-KR" altLang="en-US" sz="1050" smtClean="0">
                <a:solidFill>
                  <a:schemeClr val="tx1"/>
                </a:solidFill>
              </a:rPr>
              <a:pPr/>
              <a:t>8</a:t>
            </a:fld>
            <a:endParaRPr lang="ko-KR" alt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81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그룹 33"/>
          <p:cNvGrpSpPr/>
          <p:nvPr/>
        </p:nvGrpSpPr>
        <p:grpSpPr>
          <a:xfrm>
            <a:off x="6380851" y="3997695"/>
            <a:ext cx="2426833" cy="2357439"/>
            <a:chOff x="814388" y="1357314"/>
            <a:chExt cx="2426833" cy="2357439"/>
          </a:xfrm>
        </p:grpSpPr>
        <p:sp>
          <p:nvSpPr>
            <p:cNvPr id="35" name="모서리가 둥근 직사각형 34"/>
            <p:cNvSpPr/>
            <p:nvPr/>
          </p:nvSpPr>
          <p:spPr>
            <a:xfrm>
              <a:off x="814388" y="1357314"/>
              <a:ext cx="2426833" cy="2357439"/>
            </a:xfrm>
            <a:prstGeom prst="roundRect">
              <a:avLst>
                <a:gd name="adj" fmla="val 3025"/>
              </a:avLst>
            </a:prstGeom>
            <a:solidFill>
              <a:srgbClr val="FFFFFF">
                <a:alpha val="74118"/>
              </a:srgbClr>
            </a:solidFill>
            <a:ln>
              <a:solidFill>
                <a:srgbClr val="B336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dirty="0">
                <a:latin typeface="-윤고딕320" pitchFamily="18" charset="-127"/>
                <a:ea typeface="-윤고딕320" pitchFamily="18" charset="-127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896104" y="1465946"/>
              <a:ext cx="2263400" cy="287338"/>
            </a:xfrm>
            <a:prstGeom prst="rect">
              <a:avLst/>
            </a:prstGeom>
            <a:solidFill>
              <a:srgbClr val="BA3A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>
                <a:latin typeface="-윤고딕320" pitchFamily="18" charset="-127"/>
                <a:ea typeface="-윤고딕320" pitchFamily="18" charset="-127"/>
              </a:endParaRPr>
            </a:p>
          </p:txBody>
        </p:sp>
        <p:sp>
          <p:nvSpPr>
            <p:cNvPr id="37" name="Text Box 86"/>
            <p:cNvSpPr txBox="1">
              <a:spLocks noChangeArrowheads="1"/>
            </p:cNvSpPr>
            <p:nvPr/>
          </p:nvSpPr>
          <p:spPr bwMode="auto">
            <a:xfrm>
              <a:off x="896105" y="1453101"/>
              <a:ext cx="2263400" cy="307777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400" spc="-100" dirty="0" err="1" smtClean="0">
                  <a:solidFill>
                    <a:schemeClr val="bg1"/>
                  </a:solidFill>
                  <a:latin typeface="-윤고딕320" pitchFamily="18" charset="-127"/>
                  <a:ea typeface="-윤고딕320" pitchFamily="18" charset="-127"/>
                  <a:cs typeface="Arial" pitchFamily="34" charset="0"/>
                </a:rPr>
                <a:t>딱지만들기</a:t>
              </a:r>
              <a:r>
                <a:rPr kumimoji="0" lang="ko-KR" altLang="en-US" sz="1400" spc="-100" dirty="0" smtClean="0">
                  <a:solidFill>
                    <a:schemeClr val="bg1"/>
                  </a:solidFill>
                  <a:latin typeface="-윤고딕320" pitchFamily="18" charset="-127"/>
                  <a:ea typeface="-윤고딕320" pitchFamily="18" charset="-127"/>
                  <a:cs typeface="Arial" pitchFamily="34" charset="0"/>
                </a:rPr>
                <a:t> 및 치기</a:t>
              </a:r>
              <a:endParaRPr kumimoji="0" lang="ko-KR" altLang="en-US" sz="1400" spc="-100" dirty="0">
                <a:solidFill>
                  <a:schemeClr val="bg1"/>
                </a:solidFill>
                <a:latin typeface="-윤고딕320" pitchFamily="18" charset="-127"/>
                <a:ea typeface="-윤고딕320" pitchFamily="18" charset="-127"/>
                <a:cs typeface="Arial" pitchFamily="34" charset="0"/>
              </a:endParaRPr>
            </a:p>
          </p:txBody>
        </p:sp>
        <p:sp>
          <p:nvSpPr>
            <p:cNvPr id="39" name="Text Box 86"/>
            <p:cNvSpPr txBox="1">
              <a:spLocks noChangeArrowheads="1"/>
            </p:cNvSpPr>
            <p:nvPr/>
          </p:nvSpPr>
          <p:spPr bwMode="auto">
            <a:xfrm>
              <a:off x="821874" y="3340740"/>
              <a:ext cx="2264154" cy="369332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ko-KR" altLang="en-US" sz="900" spc="-100" dirty="0" smtClean="0">
                  <a:latin typeface="-윤고딕320" pitchFamily="18" charset="-127"/>
                  <a:ea typeface="-윤고딕320" pitchFamily="18" charset="-127"/>
                  <a:cs typeface="Arial" pitchFamily="34" charset="0"/>
                </a:rPr>
                <a:t>딱지를 직접 만들어 보고 친구들과 딱지치기</a:t>
              </a:r>
              <a:endParaRPr kumimoji="0" lang="en-US" altLang="ko-KR" sz="900" spc="-100" dirty="0" smtClean="0">
                <a:latin typeface="-윤고딕320" pitchFamily="18" charset="-127"/>
                <a:ea typeface="-윤고딕320" pitchFamily="18" charset="-127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900" spc="-100" dirty="0" smtClean="0">
                  <a:latin typeface="-윤고딕320" pitchFamily="18" charset="-127"/>
                  <a:ea typeface="-윤고딕320" pitchFamily="18" charset="-127"/>
                  <a:cs typeface="Arial" pitchFamily="34" charset="0"/>
                </a:rPr>
                <a:t>  </a:t>
              </a:r>
              <a:r>
                <a:rPr kumimoji="0" lang="ko-KR" altLang="en-US" sz="900" spc="-100" dirty="0" smtClean="0">
                  <a:latin typeface="-윤고딕320" pitchFamily="18" charset="-127"/>
                  <a:ea typeface="-윤고딕320" pitchFamily="18" charset="-127"/>
                  <a:cs typeface="Arial" pitchFamily="34" charset="0"/>
                </a:rPr>
                <a:t> 체험</a:t>
              </a:r>
              <a:endParaRPr kumimoji="0" lang="en-US" altLang="ko-KR" sz="900" spc="-100" dirty="0">
                <a:latin typeface="-윤고딕320" pitchFamily="18" charset="-127"/>
                <a:ea typeface="-윤고딕320" pitchFamily="18" charset="-127"/>
                <a:cs typeface="Arial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147" y="4485685"/>
            <a:ext cx="2246819" cy="144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3449" y="578509"/>
            <a:ext cx="2475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1006718"/>
            <a:r>
              <a:rPr lang="en-US" altLang="ko-KR" sz="1600" spc="-120" dirty="0" err="1" smtClean="0">
                <a:ln w="12700">
                  <a:solidFill>
                    <a:schemeClr val="tx2">
                      <a:lumMod val="50000"/>
                      <a:alpha val="5000"/>
                    </a:schemeClr>
                  </a:solidFill>
                  <a:prstDash val="solid"/>
                </a:ln>
                <a:solidFill>
                  <a:srgbClr val="EA3800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ⅥI</a:t>
            </a:r>
            <a:r>
              <a:rPr lang="en-US" altLang="ko-KR" sz="1600" spc="-120" dirty="0" smtClean="0">
                <a:ln w="12700">
                  <a:solidFill>
                    <a:schemeClr val="tx2">
                      <a:lumMod val="50000"/>
                      <a:alpha val="5000"/>
                    </a:schemeClr>
                  </a:solidFill>
                  <a:prstDash val="solid"/>
                </a:ln>
                <a:solidFill>
                  <a:srgbClr val="EA3800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 .</a:t>
            </a:r>
            <a:r>
              <a:rPr lang="ko-KR" altLang="en-US" sz="1600" spc="-120" dirty="0" smtClean="0">
                <a:ln w="12700">
                  <a:solidFill>
                    <a:schemeClr val="tx2">
                      <a:lumMod val="50000"/>
                      <a:alpha val="5000"/>
                    </a:schemeClr>
                  </a:solidFill>
                  <a:prstDash val="solid"/>
                </a:ln>
                <a:solidFill>
                  <a:srgbClr val="EA3800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전통문화 체험프로그램</a:t>
            </a:r>
            <a:endParaRPr lang="ko-KR" altLang="en-US" sz="1200" spc="-120" dirty="0">
              <a:ln w="12700">
                <a:solidFill>
                  <a:schemeClr val="tx2">
                    <a:lumMod val="50000"/>
                    <a:alpha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449" y="919184"/>
            <a:ext cx="18489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1006718"/>
            <a:r>
              <a:rPr lang="ko-KR" altLang="en-US" sz="1050" spc="-120" dirty="0" smtClean="0">
                <a:ln w="12700">
                  <a:solidFill>
                    <a:schemeClr val="tx2">
                      <a:lumMod val="50000"/>
                      <a:alpha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전통스포츠보급 체험 프로그램 </a:t>
            </a:r>
            <a:endParaRPr lang="ko-KR" altLang="en-US" sz="1050" spc="-120" dirty="0">
              <a:ln w="12700">
                <a:solidFill>
                  <a:schemeClr val="tx2">
                    <a:lumMod val="50000"/>
                    <a:alpha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1116464" y="1491259"/>
            <a:ext cx="2426833" cy="2357439"/>
            <a:chOff x="814388" y="1357314"/>
            <a:chExt cx="2426833" cy="2357439"/>
          </a:xfrm>
        </p:grpSpPr>
        <p:sp>
          <p:nvSpPr>
            <p:cNvPr id="5" name="모서리가 둥근 직사각형 4"/>
            <p:cNvSpPr/>
            <p:nvPr/>
          </p:nvSpPr>
          <p:spPr>
            <a:xfrm>
              <a:off x="814388" y="1357314"/>
              <a:ext cx="2426833" cy="2357439"/>
            </a:xfrm>
            <a:prstGeom prst="roundRect">
              <a:avLst>
                <a:gd name="adj" fmla="val 3025"/>
              </a:avLst>
            </a:prstGeom>
            <a:solidFill>
              <a:srgbClr val="FFFFFF">
                <a:alpha val="74118"/>
              </a:srgbClr>
            </a:solidFill>
            <a:ln>
              <a:solidFill>
                <a:srgbClr val="B336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dirty="0">
                <a:latin typeface="-윤고딕320" pitchFamily="18" charset="-127"/>
                <a:ea typeface="-윤고딕320" pitchFamily="18" charset="-127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896104" y="1465946"/>
              <a:ext cx="2263400" cy="287338"/>
            </a:xfrm>
            <a:prstGeom prst="rect">
              <a:avLst/>
            </a:prstGeom>
            <a:solidFill>
              <a:srgbClr val="BA3A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>
                <a:latin typeface="-윤고딕320" pitchFamily="18" charset="-127"/>
                <a:ea typeface="-윤고딕320" pitchFamily="18" charset="-127"/>
              </a:endParaRPr>
            </a:p>
          </p:txBody>
        </p:sp>
        <p:sp>
          <p:nvSpPr>
            <p:cNvPr id="7" name="Text Box 86"/>
            <p:cNvSpPr txBox="1">
              <a:spLocks noChangeArrowheads="1"/>
            </p:cNvSpPr>
            <p:nvPr/>
          </p:nvSpPr>
          <p:spPr bwMode="auto">
            <a:xfrm>
              <a:off x="896105" y="1453101"/>
              <a:ext cx="2263400" cy="307777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400" spc="-100" dirty="0" smtClean="0">
                  <a:solidFill>
                    <a:schemeClr val="bg1"/>
                  </a:solidFill>
                  <a:latin typeface="-윤고딕320" pitchFamily="18" charset="-127"/>
                  <a:ea typeface="-윤고딕320" pitchFamily="18" charset="-127"/>
                  <a:cs typeface="Arial" pitchFamily="34" charset="0"/>
                </a:rPr>
                <a:t>떡메치기</a:t>
              </a:r>
              <a:endParaRPr kumimoji="0" lang="ko-KR" altLang="en-US" sz="1400" spc="-100" dirty="0">
                <a:solidFill>
                  <a:schemeClr val="bg1"/>
                </a:solidFill>
                <a:latin typeface="-윤고딕320" pitchFamily="18" charset="-127"/>
                <a:ea typeface="-윤고딕320" pitchFamily="18" charset="-127"/>
                <a:cs typeface="Arial" pitchFamily="34" charset="0"/>
              </a:endParaRPr>
            </a:p>
          </p:txBody>
        </p:sp>
        <p:sp>
          <p:nvSpPr>
            <p:cNvPr id="9" name="Text Box 86"/>
            <p:cNvSpPr txBox="1">
              <a:spLocks noChangeArrowheads="1"/>
            </p:cNvSpPr>
            <p:nvPr/>
          </p:nvSpPr>
          <p:spPr bwMode="auto">
            <a:xfrm>
              <a:off x="821874" y="3340740"/>
              <a:ext cx="2264154" cy="230832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ko-KR" altLang="en-US" sz="900" spc="-100" dirty="0" smtClean="0">
                  <a:latin typeface="-윤고딕320" pitchFamily="18" charset="-127"/>
                  <a:ea typeface="-윤고딕320" pitchFamily="18" charset="-127"/>
                  <a:cs typeface="Arial" pitchFamily="34" charset="0"/>
                </a:rPr>
                <a:t>떡메치기 체험을 통한 인절미 만들기</a:t>
              </a:r>
              <a:endParaRPr kumimoji="0" lang="en-US" altLang="ko-KR" sz="900" spc="-100" dirty="0">
                <a:latin typeface="-윤고딕320" pitchFamily="18" charset="-127"/>
                <a:ea typeface="-윤고딕320" pitchFamily="18" charset="-127"/>
                <a:cs typeface="Arial" pitchFamily="34" charset="0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3748658" y="1491259"/>
            <a:ext cx="2426833" cy="2357439"/>
            <a:chOff x="814388" y="1357314"/>
            <a:chExt cx="2426833" cy="2357439"/>
          </a:xfrm>
        </p:grpSpPr>
        <p:sp>
          <p:nvSpPr>
            <p:cNvPr id="11" name="모서리가 둥근 직사각형 10"/>
            <p:cNvSpPr/>
            <p:nvPr/>
          </p:nvSpPr>
          <p:spPr>
            <a:xfrm>
              <a:off x="814388" y="1357314"/>
              <a:ext cx="2426833" cy="2357439"/>
            </a:xfrm>
            <a:prstGeom prst="roundRect">
              <a:avLst>
                <a:gd name="adj" fmla="val 3025"/>
              </a:avLst>
            </a:prstGeom>
            <a:solidFill>
              <a:srgbClr val="FFFFFF">
                <a:alpha val="74118"/>
              </a:srgbClr>
            </a:solidFill>
            <a:ln>
              <a:solidFill>
                <a:srgbClr val="B336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dirty="0">
                <a:latin typeface="-윤고딕320" pitchFamily="18" charset="-127"/>
                <a:ea typeface="-윤고딕320" pitchFamily="18" charset="-127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896104" y="1465946"/>
              <a:ext cx="2263400" cy="287338"/>
            </a:xfrm>
            <a:prstGeom prst="rect">
              <a:avLst/>
            </a:prstGeom>
            <a:solidFill>
              <a:srgbClr val="BA3A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>
                <a:latin typeface="-윤고딕320" pitchFamily="18" charset="-127"/>
                <a:ea typeface="-윤고딕320" pitchFamily="18" charset="-127"/>
              </a:endParaRPr>
            </a:p>
          </p:txBody>
        </p:sp>
        <p:sp>
          <p:nvSpPr>
            <p:cNvPr id="13" name="Text Box 86"/>
            <p:cNvSpPr txBox="1">
              <a:spLocks noChangeArrowheads="1"/>
            </p:cNvSpPr>
            <p:nvPr/>
          </p:nvSpPr>
          <p:spPr bwMode="auto">
            <a:xfrm>
              <a:off x="896105" y="1453101"/>
              <a:ext cx="2263400" cy="307777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400" spc="-100" dirty="0" err="1" smtClean="0">
                  <a:solidFill>
                    <a:schemeClr val="bg1"/>
                  </a:solidFill>
                  <a:latin typeface="-윤고딕320" pitchFamily="18" charset="-127"/>
                  <a:ea typeface="-윤고딕320" pitchFamily="18" charset="-127"/>
                  <a:cs typeface="Arial" pitchFamily="34" charset="0"/>
                </a:rPr>
                <a:t>국궁</a:t>
              </a:r>
              <a:endParaRPr kumimoji="0" lang="ko-KR" altLang="en-US" sz="1400" spc="-100" dirty="0">
                <a:solidFill>
                  <a:schemeClr val="bg1"/>
                </a:solidFill>
                <a:latin typeface="-윤고딕320" pitchFamily="18" charset="-127"/>
                <a:ea typeface="-윤고딕320" pitchFamily="18" charset="-127"/>
                <a:cs typeface="Arial" pitchFamily="34" charset="0"/>
              </a:endParaRP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87" t="12211" r="6521"/>
            <a:stretch/>
          </p:blipFill>
          <p:spPr bwMode="auto">
            <a:xfrm>
              <a:off x="897997" y="1812648"/>
              <a:ext cx="2261507" cy="15102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Text Box 86"/>
            <p:cNvSpPr txBox="1">
              <a:spLocks noChangeArrowheads="1"/>
            </p:cNvSpPr>
            <p:nvPr/>
          </p:nvSpPr>
          <p:spPr bwMode="auto">
            <a:xfrm>
              <a:off x="821874" y="3340740"/>
              <a:ext cx="2264154" cy="369332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ko-KR" altLang="en-US" sz="900" spc="-100" dirty="0" smtClean="0">
                  <a:latin typeface="-윤고딕320" pitchFamily="18" charset="-127"/>
                  <a:ea typeface="-윤고딕320" pitchFamily="18" charset="-127"/>
                  <a:cs typeface="Arial" pitchFamily="34" charset="0"/>
                </a:rPr>
                <a:t>안전한 화살을 사용한 </a:t>
              </a:r>
              <a:r>
                <a:rPr kumimoji="0" lang="ko-KR" altLang="en-US" sz="900" spc="-100" dirty="0" err="1" smtClean="0">
                  <a:latin typeface="-윤고딕320" pitchFamily="18" charset="-127"/>
                  <a:ea typeface="-윤고딕320" pitchFamily="18" charset="-127"/>
                  <a:cs typeface="Arial" pitchFamily="34" charset="0"/>
                </a:rPr>
                <a:t>국궁으로</a:t>
              </a:r>
              <a:r>
                <a:rPr kumimoji="0" lang="ko-KR" altLang="en-US" sz="900" spc="-100" dirty="0" smtClean="0">
                  <a:latin typeface="-윤고딕320" pitchFamily="18" charset="-127"/>
                  <a:ea typeface="-윤고딕320" pitchFamily="18" charset="-127"/>
                  <a:cs typeface="Arial" pitchFamily="34" charset="0"/>
                </a:rPr>
                <a:t> </a:t>
              </a:r>
              <a:r>
                <a:rPr kumimoji="0" lang="en-US" altLang="ko-KR" sz="900" spc="-100" dirty="0" smtClean="0">
                  <a:latin typeface="-윤고딕320" pitchFamily="18" charset="-127"/>
                  <a:ea typeface="-윤고딕320" pitchFamily="18" charset="-127"/>
                  <a:cs typeface="Arial" pitchFamily="34" charset="0"/>
                </a:rPr>
                <a:t>10</a:t>
              </a:r>
              <a:r>
                <a:rPr kumimoji="0" lang="ko-KR" altLang="en-US" sz="900" spc="-100" dirty="0" smtClean="0">
                  <a:latin typeface="-윤고딕320" pitchFamily="18" charset="-127"/>
                  <a:ea typeface="-윤고딕320" pitchFamily="18" charset="-127"/>
                  <a:cs typeface="Arial" pitchFamily="34" charset="0"/>
                </a:rPr>
                <a:t>점 이상 획득</a:t>
              </a:r>
              <a:endParaRPr kumimoji="0" lang="en-US" altLang="ko-KR" sz="900" spc="-100" dirty="0">
                <a:latin typeface="-윤고딕320" pitchFamily="18" charset="-127"/>
                <a:ea typeface="-윤고딕320" pitchFamily="18" charset="-127"/>
                <a:cs typeface="Arial" pitchFamily="34" charset="0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6380851" y="1491259"/>
            <a:ext cx="2426833" cy="2357439"/>
            <a:chOff x="814388" y="1357314"/>
            <a:chExt cx="2426833" cy="2357439"/>
          </a:xfrm>
        </p:grpSpPr>
        <p:sp>
          <p:nvSpPr>
            <p:cNvPr id="17" name="모서리가 둥근 직사각형 16"/>
            <p:cNvSpPr/>
            <p:nvPr/>
          </p:nvSpPr>
          <p:spPr>
            <a:xfrm>
              <a:off x="814388" y="1357314"/>
              <a:ext cx="2426833" cy="2357439"/>
            </a:xfrm>
            <a:prstGeom prst="roundRect">
              <a:avLst>
                <a:gd name="adj" fmla="val 3025"/>
              </a:avLst>
            </a:prstGeom>
            <a:solidFill>
              <a:srgbClr val="FFFFFF">
                <a:alpha val="74118"/>
              </a:srgbClr>
            </a:solidFill>
            <a:ln>
              <a:solidFill>
                <a:srgbClr val="B336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dirty="0">
                <a:latin typeface="-윤고딕320" pitchFamily="18" charset="-127"/>
                <a:ea typeface="-윤고딕320" pitchFamily="18" charset="-127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896104" y="1465946"/>
              <a:ext cx="2263400" cy="287338"/>
            </a:xfrm>
            <a:prstGeom prst="rect">
              <a:avLst/>
            </a:prstGeom>
            <a:solidFill>
              <a:srgbClr val="BA3A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>
                <a:latin typeface="-윤고딕320" pitchFamily="18" charset="-127"/>
                <a:ea typeface="-윤고딕320" pitchFamily="18" charset="-127"/>
              </a:endParaRPr>
            </a:p>
          </p:txBody>
        </p:sp>
        <p:sp>
          <p:nvSpPr>
            <p:cNvPr id="19" name="Text Box 86"/>
            <p:cNvSpPr txBox="1">
              <a:spLocks noChangeArrowheads="1"/>
            </p:cNvSpPr>
            <p:nvPr/>
          </p:nvSpPr>
          <p:spPr bwMode="auto">
            <a:xfrm>
              <a:off x="896105" y="1453101"/>
              <a:ext cx="2263400" cy="307777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400" spc="-100" dirty="0" smtClean="0">
                  <a:solidFill>
                    <a:schemeClr val="bg1"/>
                  </a:solidFill>
                  <a:latin typeface="-윤고딕320" pitchFamily="18" charset="-127"/>
                  <a:ea typeface="-윤고딕320" pitchFamily="18" charset="-127"/>
                  <a:cs typeface="Arial" pitchFamily="34" charset="0"/>
                </a:rPr>
                <a:t>널뛰기</a:t>
              </a:r>
              <a:endParaRPr kumimoji="0" lang="ko-KR" altLang="en-US" sz="1400" spc="-100" dirty="0">
                <a:solidFill>
                  <a:schemeClr val="bg1"/>
                </a:solidFill>
                <a:latin typeface="-윤고딕320" pitchFamily="18" charset="-127"/>
                <a:ea typeface="-윤고딕320" pitchFamily="18" charset="-127"/>
                <a:cs typeface="Arial" pitchFamily="34" charset="0"/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96104" y="1836137"/>
              <a:ext cx="2263400" cy="14673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Text Box 86"/>
            <p:cNvSpPr txBox="1">
              <a:spLocks noChangeArrowheads="1"/>
            </p:cNvSpPr>
            <p:nvPr/>
          </p:nvSpPr>
          <p:spPr bwMode="auto">
            <a:xfrm>
              <a:off x="821874" y="3340740"/>
              <a:ext cx="2264154" cy="230832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ko-KR" altLang="en-US" sz="900" spc="-100" dirty="0" smtClean="0">
                  <a:latin typeface="-윤고딕320" pitchFamily="18" charset="-127"/>
                  <a:ea typeface="-윤고딕320" pitchFamily="18" charset="-127"/>
                  <a:cs typeface="Arial" pitchFamily="34" charset="0"/>
                </a:rPr>
                <a:t>짝을 지어 널뛰기를 </a:t>
              </a:r>
              <a:r>
                <a:rPr kumimoji="0" lang="en-US" altLang="ko-KR" sz="900" spc="-100" dirty="0" smtClean="0">
                  <a:latin typeface="-윤고딕320" pitchFamily="18" charset="-127"/>
                  <a:ea typeface="-윤고딕320" pitchFamily="18" charset="-127"/>
                  <a:cs typeface="Arial" pitchFamily="34" charset="0"/>
                </a:rPr>
                <a:t>2</a:t>
              </a:r>
              <a:r>
                <a:rPr kumimoji="0" lang="ko-KR" altLang="en-US" sz="900" spc="-100" dirty="0" smtClean="0">
                  <a:latin typeface="-윤고딕320" pitchFamily="18" charset="-127"/>
                  <a:ea typeface="-윤고딕320" pitchFamily="18" charset="-127"/>
                  <a:cs typeface="Arial" pitchFamily="34" charset="0"/>
                </a:rPr>
                <a:t>회 이상 성공</a:t>
              </a:r>
              <a:endParaRPr kumimoji="0" lang="en-US" altLang="ko-KR" sz="900" spc="-100" dirty="0">
                <a:latin typeface="-윤고딕320" pitchFamily="18" charset="-127"/>
                <a:ea typeface="-윤고딕320" pitchFamily="18" charset="-127"/>
                <a:cs typeface="Arial" pitchFamily="34" charset="0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1116464" y="3997695"/>
            <a:ext cx="2426833" cy="2357439"/>
            <a:chOff x="814388" y="1357314"/>
            <a:chExt cx="2426833" cy="2357439"/>
          </a:xfrm>
        </p:grpSpPr>
        <p:sp>
          <p:nvSpPr>
            <p:cNvPr id="23" name="모서리가 둥근 직사각형 22"/>
            <p:cNvSpPr/>
            <p:nvPr/>
          </p:nvSpPr>
          <p:spPr>
            <a:xfrm>
              <a:off x="814388" y="1357314"/>
              <a:ext cx="2426833" cy="2357439"/>
            </a:xfrm>
            <a:prstGeom prst="roundRect">
              <a:avLst>
                <a:gd name="adj" fmla="val 3025"/>
              </a:avLst>
            </a:prstGeom>
            <a:solidFill>
              <a:srgbClr val="FFFFFF">
                <a:alpha val="74118"/>
              </a:srgbClr>
            </a:solidFill>
            <a:ln>
              <a:solidFill>
                <a:srgbClr val="B336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dirty="0">
                <a:latin typeface="-윤고딕320" pitchFamily="18" charset="-127"/>
                <a:ea typeface="-윤고딕320" pitchFamily="18" charset="-127"/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896104" y="1465946"/>
              <a:ext cx="2263400" cy="287338"/>
            </a:xfrm>
            <a:prstGeom prst="rect">
              <a:avLst/>
            </a:prstGeom>
            <a:solidFill>
              <a:srgbClr val="BA3A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>
                <a:latin typeface="-윤고딕320" pitchFamily="18" charset="-127"/>
                <a:ea typeface="-윤고딕320" pitchFamily="18" charset="-127"/>
              </a:endParaRPr>
            </a:p>
          </p:txBody>
        </p:sp>
        <p:sp>
          <p:nvSpPr>
            <p:cNvPr id="25" name="Text Box 86"/>
            <p:cNvSpPr txBox="1">
              <a:spLocks noChangeArrowheads="1"/>
            </p:cNvSpPr>
            <p:nvPr/>
          </p:nvSpPr>
          <p:spPr bwMode="auto">
            <a:xfrm>
              <a:off x="896105" y="1453101"/>
              <a:ext cx="2263400" cy="307777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400" spc="-100" dirty="0" smtClean="0">
                  <a:solidFill>
                    <a:schemeClr val="bg1"/>
                  </a:solidFill>
                  <a:latin typeface="-윤고딕320" pitchFamily="18" charset="-127"/>
                  <a:ea typeface="-윤고딕320" pitchFamily="18" charset="-127"/>
                  <a:cs typeface="Arial" pitchFamily="34" charset="0"/>
                </a:rPr>
                <a:t>대형 윷놀이</a:t>
              </a:r>
              <a:endParaRPr kumimoji="0" lang="ko-KR" altLang="en-US" sz="1400" spc="-100" dirty="0">
                <a:solidFill>
                  <a:schemeClr val="bg1"/>
                </a:solidFill>
                <a:latin typeface="-윤고딕320" pitchFamily="18" charset="-127"/>
                <a:ea typeface="-윤고딕320" pitchFamily="18" charset="-127"/>
                <a:cs typeface="Arial" pitchFamily="34" charset="0"/>
              </a:endParaRPr>
            </a:p>
          </p:txBody>
        </p:sp>
        <p:sp>
          <p:nvSpPr>
            <p:cNvPr id="27" name="Text Box 86"/>
            <p:cNvSpPr txBox="1">
              <a:spLocks noChangeArrowheads="1"/>
            </p:cNvSpPr>
            <p:nvPr/>
          </p:nvSpPr>
          <p:spPr bwMode="auto">
            <a:xfrm>
              <a:off x="821874" y="3340740"/>
              <a:ext cx="2264154" cy="230832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ko-KR" altLang="en-US" sz="900" spc="-100" dirty="0" smtClean="0">
                  <a:latin typeface="-윤고딕320" pitchFamily="18" charset="-127"/>
                  <a:ea typeface="-윤고딕320" pitchFamily="18" charset="-127"/>
                  <a:cs typeface="Arial" pitchFamily="34" charset="0"/>
                </a:rPr>
                <a:t>친구와 함께하는 윷놀이</a:t>
              </a:r>
              <a:endParaRPr kumimoji="0" lang="en-US" altLang="ko-KR" sz="900" spc="-100" dirty="0">
                <a:latin typeface="-윤고딕320" pitchFamily="18" charset="-127"/>
                <a:ea typeface="-윤고딕320" pitchFamily="18" charset="-127"/>
                <a:cs typeface="Arial" pitchFamily="34" charset="0"/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3748658" y="3997695"/>
            <a:ext cx="2426833" cy="2357439"/>
            <a:chOff x="814388" y="1357314"/>
            <a:chExt cx="2426833" cy="2357439"/>
          </a:xfrm>
        </p:grpSpPr>
        <p:sp>
          <p:nvSpPr>
            <p:cNvPr id="29" name="모서리가 둥근 직사각형 28"/>
            <p:cNvSpPr/>
            <p:nvPr/>
          </p:nvSpPr>
          <p:spPr>
            <a:xfrm>
              <a:off x="814388" y="1357314"/>
              <a:ext cx="2426833" cy="2357439"/>
            </a:xfrm>
            <a:prstGeom prst="roundRect">
              <a:avLst>
                <a:gd name="adj" fmla="val 3025"/>
              </a:avLst>
            </a:prstGeom>
            <a:solidFill>
              <a:srgbClr val="FFFFFF">
                <a:alpha val="74118"/>
              </a:srgbClr>
            </a:solidFill>
            <a:ln>
              <a:solidFill>
                <a:srgbClr val="B336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dirty="0">
                <a:latin typeface="-윤고딕320" pitchFamily="18" charset="-127"/>
                <a:ea typeface="-윤고딕320" pitchFamily="18" charset="-127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896104" y="1465946"/>
              <a:ext cx="2263400" cy="287338"/>
            </a:xfrm>
            <a:prstGeom prst="rect">
              <a:avLst/>
            </a:prstGeom>
            <a:solidFill>
              <a:srgbClr val="BA3A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>
                <a:latin typeface="-윤고딕320" pitchFamily="18" charset="-127"/>
                <a:ea typeface="-윤고딕320" pitchFamily="18" charset="-127"/>
              </a:endParaRPr>
            </a:p>
          </p:txBody>
        </p:sp>
        <p:sp>
          <p:nvSpPr>
            <p:cNvPr id="31" name="Text Box 86"/>
            <p:cNvSpPr txBox="1">
              <a:spLocks noChangeArrowheads="1"/>
            </p:cNvSpPr>
            <p:nvPr/>
          </p:nvSpPr>
          <p:spPr bwMode="auto">
            <a:xfrm>
              <a:off x="896105" y="1453101"/>
              <a:ext cx="2263400" cy="307777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400" spc="-100" dirty="0" smtClean="0">
                  <a:solidFill>
                    <a:schemeClr val="bg1"/>
                  </a:solidFill>
                  <a:latin typeface="-윤고딕320" pitchFamily="18" charset="-127"/>
                  <a:ea typeface="-윤고딕320" pitchFamily="18" charset="-127"/>
                  <a:cs typeface="Arial" pitchFamily="34" charset="0"/>
                </a:rPr>
                <a:t>가훈 써주기</a:t>
              </a:r>
              <a:endParaRPr kumimoji="0" lang="ko-KR" altLang="en-US" sz="1400" spc="-100" dirty="0">
                <a:solidFill>
                  <a:schemeClr val="bg1"/>
                </a:solidFill>
                <a:latin typeface="-윤고딕320" pitchFamily="18" charset="-127"/>
                <a:ea typeface="-윤고딕320" pitchFamily="18" charset="-127"/>
                <a:cs typeface="Arial" pitchFamily="34" charset="0"/>
              </a:endParaRPr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35" b="5635"/>
            <a:stretch/>
          </p:blipFill>
          <p:spPr bwMode="auto">
            <a:xfrm>
              <a:off x="936654" y="1845305"/>
              <a:ext cx="2182300" cy="14489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Text Box 86"/>
            <p:cNvSpPr txBox="1">
              <a:spLocks noChangeArrowheads="1"/>
            </p:cNvSpPr>
            <p:nvPr/>
          </p:nvSpPr>
          <p:spPr bwMode="auto">
            <a:xfrm>
              <a:off x="821874" y="3340740"/>
              <a:ext cx="2264154" cy="230832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ko-KR" altLang="en-US" sz="900" spc="-100" dirty="0" smtClean="0">
                  <a:latin typeface="-윤고딕320" pitchFamily="18" charset="-127"/>
                  <a:ea typeface="-윤고딕320" pitchFamily="18" charset="-127"/>
                  <a:cs typeface="Arial" pitchFamily="34" charset="0"/>
                </a:rPr>
                <a:t>전문 </a:t>
              </a:r>
              <a:r>
                <a:rPr kumimoji="0" lang="ko-KR" altLang="en-US" sz="900" spc="-100" dirty="0" err="1" smtClean="0">
                  <a:latin typeface="-윤고딕320" pitchFamily="18" charset="-127"/>
                  <a:ea typeface="-윤고딕320" pitchFamily="18" charset="-127"/>
                  <a:cs typeface="Arial" pitchFamily="34" charset="0"/>
                </a:rPr>
                <a:t>서예가에게</a:t>
              </a:r>
              <a:r>
                <a:rPr kumimoji="0" lang="ko-KR" altLang="en-US" sz="900" spc="-100" dirty="0" smtClean="0">
                  <a:latin typeface="-윤고딕320" pitchFamily="18" charset="-127"/>
                  <a:ea typeface="-윤고딕320" pitchFamily="18" charset="-127"/>
                  <a:cs typeface="Arial" pitchFamily="34" charset="0"/>
                </a:rPr>
                <a:t> 가훈을 말하고 선물 받기</a:t>
              </a:r>
              <a:endParaRPr kumimoji="0" lang="en-US" altLang="ko-KR" sz="900" spc="-100" dirty="0">
                <a:latin typeface="-윤고딕320" pitchFamily="18" charset="-127"/>
                <a:ea typeface="-윤고딕320" pitchFamily="18" charset="-127"/>
                <a:cs typeface="Arial" pitchFamily="34" charset="0"/>
              </a:endParaRPr>
            </a:p>
          </p:txBody>
        </p:sp>
      </p:grpSp>
      <p:sp>
        <p:nvSpPr>
          <p:cNvPr id="41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7613732" y="6450218"/>
            <a:ext cx="2228850" cy="365125"/>
          </a:xfrm>
        </p:spPr>
        <p:txBody>
          <a:bodyPr/>
          <a:lstStyle/>
          <a:p>
            <a:fld id="{E0995B39-095E-4C13-A206-37632DAE028F}" type="slidenum">
              <a:rPr lang="ko-KR" altLang="en-US" sz="1050" smtClean="0">
                <a:solidFill>
                  <a:schemeClr val="tx1"/>
                </a:solidFill>
              </a:rPr>
              <a:pPr/>
              <a:t>9</a:t>
            </a:fld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489474168" descr="EMB0000297805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743" y="1980983"/>
            <a:ext cx="2255838" cy="147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489474248" descr="EMB00002978053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962" y="4485685"/>
            <a:ext cx="2255838" cy="15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81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901</TotalTime>
  <Words>496</Words>
  <Application>Microsoft Office PowerPoint</Application>
  <PresentationFormat>A4 용지(210x297mm)</PresentationFormat>
  <Paragraphs>167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이룩컴퍼니</dc:creator>
  <cp:lastModifiedBy>홍은미</cp:lastModifiedBy>
  <cp:revision>98</cp:revision>
  <cp:lastPrinted>2019-10-07T07:25:01Z</cp:lastPrinted>
  <dcterms:created xsi:type="dcterms:W3CDTF">2018-02-14T15:30:23Z</dcterms:created>
  <dcterms:modified xsi:type="dcterms:W3CDTF">2019-10-21T05:27:41Z</dcterms:modified>
</cp:coreProperties>
</file>